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3" r:id="rId1"/>
  </p:sldMasterIdLst>
  <p:notesMasterIdLst>
    <p:notesMasterId r:id="rId21"/>
  </p:notesMasterIdLst>
  <p:sldIdLst>
    <p:sldId id="256" r:id="rId2"/>
    <p:sldId id="257" r:id="rId3"/>
    <p:sldId id="258" r:id="rId4"/>
    <p:sldId id="267" r:id="rId5"/>
    <p:sldId id="261" r:id="rId6"/>
    <p:sldId id="262" r:id="rId7"/>
    <p:sldId id="264" r:id="rId8"/>
    <p:sldId id="265" r:id="rId9"/>
    <p:sldId id="266" r:id="rId10"/>
    <p:sldId id="272" r:id="rId11"/>
    <p:sldId id="269" r:id="rId12"/>
    <p:sldId id="268" r:id="rId13"/>
    <p:sldId id="273" r:id="rId14"/>
    <p:sldId id="270" r:id="rId15"/>
    <p:sldId id="274" r:id="rId16"/>
    <p:sldId id="275" r:id="rId17"/>
    <p:sldId id="278" r:id="rId18"/>
    <p:sldId id="276" r:id="rId19"/>
    <p:sldId id="277" r:id="rId20"/>
  </p:sldIdLst>
  <p:sldSz cx="16256000" cy="9144000"/>
  <p:notesSz cx="6858000" cy="9144000"/>
  <p:embeddedFontLst>
    <p:embeddedFont>
      <p:font typeface="Merriweather Sans" panose="020B0604020202020204" charset="-18"/>
      <p:regular r:id="rId22"/>
      <p:bold r:id="rId23"/>
      <p:italic r:id="rId24"/>
      <p:boldItalic r:id="rId25"/>
    </p:embeddedFont>
    <p:embeddedFont>
      <p:font typeface="Open Sans" panose="020B060402020202020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6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 Sans"/>
              <a:buNone/>
              <a:defRPr sz="20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 Sans"/>
              <a:buNone/>
              <a:defRPr sz="20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 Sans"/>
              <a:buNone/>
              <a:defRPr sz="20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 Sans"/>
              <a:buNone/>
              <a:defRPr sz="20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 Sans"/>
              <a:buNone/>
              <a:defRPr sz="20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 Sans"/>
              <a:buNone/>
              <a:defRPr sz="20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 Sans"/>
              <a:buNone/>
              <a:defRPr sz="20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 Sans"/>
              <a:buNone/>
              <a:defRPr sz="20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 Sans"/>
              <a:buNone/>
              <a:defRPr sz="20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 Sans"/>
              <a:buNone/>
            </a:pPr>
            <a:endParaRPr sz="2000" b="0" i="0" u="none" strike="noStrike" cap="none" dirty="0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 Sans"/>
              <a:buNone/>
            </a:pPr>
            <a:endParaRPr sz="2000" b="0" i="0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  <p:extLst>
      <p:ext uri="{BB962C8B-B14F-4D97-AF65-F5344CB8AC3E}">
        <p14:creationId xmlns:p14="http://schemas.microsoft.com/office/powerpoint/2010/main" val="34912279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 Sans"/>
              <a:buNone/>
            </a:pPr>
            <a:endParaRPr sz="2000" b="0" i="0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  <p:extLst>
      <p:ext uri="{BB962C8B-B14F-4D97-AF65-F5344CB8AC3E}">
        <p14:creationId xmlns:p14="http://schemas.microsoft.com/office/powerpoint/2010/main" val="3766588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 Sans"/>
              <a:buNone/>
            </a:pPr>
            <a:endParaRPr sz="2000" b="0" i="0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  <p:extLst>
      <p:ext uri="{BB962C8B-B14F-4D97-AF65-F5344CB8AC3E}">
        <p14:creationId xmlns:p14="http://schemas.microsoft.com/office/powerpoint/2010/main" val="22964172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 Sans"/>
              <a:buNone/>
            </a:pPr>
            <a:endParaRPr sz="2000" b="0" i="0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  <p:extLst>
      <p:ext uri="{BB962C8B-B14F-4D97-AF65-F5344CB8AC3E}">
        <p14:creationId xmlns:p14="http://schemas.microsoft.com/office/powerpoint/2010/main" val="23013563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 Sans"/>
              <a:buNone/>
            </a:pPr>
            <a:endParaRPr sz="2000" b="0" i="0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  <p:extLst>
      <p:ext uri="{BB962C8B-B14F-4D97-AF65-F5344CB8AC3E}">
        <p14:creationId xmlns:p14="http://schemas.microsoft.com/office/powerpoint/2010/main" val="30393606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 Sans"/>
              <a:buNone/>
            </a:pPr>
            <a:endParaRPr sz="2000" b="0" i="0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  <p:extLst>
      <p:ext uri="{BB962C8B-B14F-4D97-AF65-F5344CB8AC3E}">
        <p14:creationId xmlns:p14="http://schemas.microsoft.com/office/powerpoint/2010/main" val="22171757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 Sans"/>
              <a:buNone/>
            </a:pPr>
            <a:endParaRPr sz="2000" b="0" i="0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  <p:extLst>
      <p:ext uri="{BB962C8B-B14F-4D97-AF65-F5344CB8AC3E}">
        <p14:creationId xmlns:p14="http://schemas.microsoft.com/office/powerpoint/2010/main" val="28487426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 Sans"/>
              <a:buNone/>
            </a:pPr>
            <a:endParaRPr sz="2000" b="0" i="0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  <p:extLst>
      <p:ext uri="{BB962C8B-B14F-4D97-AF65-F5344CB8AC3E}">
        <p14:creationId xmlns:p14="http://schemas.microsoft.com/office/powerpoint/2010/main" val="41301948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 Sans"/>
              <a:buNone/>
            </a:pPr>
            <a:endParaRPr sz="2000" b="0" i="0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  <p:extLst>
      <p:ext uri="{BB962C8B-B14F-4D97-AF65-F5344CB8AC3E}">
        <p14:creationId xmlns:p14="http://schemas.microsoft.com/office/powerpoint/2010/main" val="21313891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 Sans"/>
              <a:buNone/>
            </a:pPr>
            <a:endParaRPr sz="2000" b="0" i="0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  <p:extLst>
      <p:ext uri="{BB962C8B-B14F-4D97-AF65-F5344CB8AC3E}">
        <p14:creationId xmlns:p14="http://schemas.microsoft.com/office/powerpoint/2010/main" val="25306195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 Sans"/>
              <a:buNone/>
            </a:pPr>
            <a:endParaRPr sz="2000" b="0" i="0" u="none" strike="noStrike" cap="none" dirty="0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 Sans"/>
              <a:buNone/>
            </a:pPr>
            <a:endParaRPr sz="2000" b="0" i="0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 Sans"/>
              <a:buNone/>
            </a:pPr>
            <a:endParaRPr sz="2000" b="0" i="0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  <p:extLst>
      <p:ext uri="{BB962C8B-B14F-4D97-AF65-F5344CB8AC3E}">
        <p14:creationId xmlns:p14="http://schemas.microsoft.com/office/powerpoint/2010/main" val="32602258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 Sans"/>
              <a:buNone/>
            </a:pPr>
            <a:endParaRPr sz="2000" b="0" i="0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  <p:extLst>
      <p:ext uri="{BB962C8B-B14F-4D97-AF65-F5344CB8AC3E}">
        <p14:creationId xmlns:p14="http://schemas.microsoft.com/office/powerpoint/2010/main" val="7127038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 Sans"/>
              <a:buNone/>
            </a:pPr>
            <a:endParaRPr sz="2000" b="0" i="0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  <p:extLst>
      <p:ext uri="{BB962C8B-B14F-4D97-AF65-F5344CB8AC3E}">
        <p14:creationId xmlns:p14="http://schemas.microsoft.com/office/powerpoint/2010/main" val="18480885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 Sans"/>
              <a:buNone/>
            </a:pPr>
            <a:endParaRPr sz="2000" b="0" i="0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  <p:extLst>
      <p:ext uri="{BB962C8B-B14F-4D97-AF65-F5344CB8AC3E}">
        <p14:creationId xmlns:p14="http://schemas.microsoft.com/office/powerpoint/2010/main" val="27167109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 Sans"/>
              <a:buNone/>
            </a:pPr>
            <a:endParaRPr sz="2000" b="0" i="0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  <p:extLst>
      <p:ext uri="{BB962C8B-B14F-4D97-AF65-F5344CB8AC3E}">
        <p14:creationId xmlns:p14="http://schemas.microsoft.com/office/powerpoint/2010/main" val="421701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 Sans"/>
              <a:buNone/>
            </a:pPr>
            <a:endParaRPr sz="2000" b="0" i="0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  <p:extLst>
      <p:ext uri="{BB962C8B-B14F-4D97-AF65-F5344CB8AC3E}">
        <p14:creationId xmlns:p14="http://schemas.microsoft.com/office/powerpoint/2010/main" val="640414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kładka Foto + Pomarańczowy">
  <p:cSld name="Okładka Foto + Pomarańczowy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0" y="0"/>
            <a:ext cx="16256001" cy="9144000"/>
          </a:xfrm>
          <a:prstGeom prst="rect">
            <a:avLst/>
          </a:prstGeom>
          <a:solidFill>
            <a:schemeClr val="lt1">
              <a:alpha val="84313"/>
            </a:schemeClr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A00"/>
              </a:buClr>
              <a:buSzPts val="3600"/>
              <a:buFont typeface="Open Sans"/>
              <a:buNone/>
            </a:pPr>
            <a:endParaRPr sz="3600" b="1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1291728" y="1269171"/>
            <a:ext cx="10077303" cy="2548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Open Sans"/>
              <a:buNone/>
              <a:defRPr sz="5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A00"/>
              </a:buClr>
              <a:buSzPts val="3600"/>
              <a:buFont typeface="Open Sans"/>
              <a:buNone/>
              <a:defRPr sz="3600" b="0" i="0" u="none" strike="noStrike" cap="none">
                <a:solidFill>
                  <a:srgbClr val="FF5A0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A00"/>
              </a:buClr>
              <a:buSzPts val="3600"/>
              <a:buFont typeface="Open Sans"/>
              <a:buNone/>
              <a:defRPr sz="3600" b="0" i="0" u="none" strike="noStrike" cap="none">
                <a:solidFill>
                  <a:srgbClr val="FF5A0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A00"/>
              </a:buClr>
              <a:buSzPts val="3600"/>
              <a:buFont typeface="Open Sans"/>
              <a:buNone/>
              <a:defRPr sz="3600" b="0" i="0" u="none" strike="noStrike" cap="none">
                <a:solidFill>
                  <a:srgbClr val="FF5A0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A00"/>
              </a:buClr>
              <a:buSzPts val="3600"/>
              <a:buFont typeface="Open Sans"/>
              <a:buNone/>
              <a:defRPr sz="3600" b="0" i="0" u="none" strike="noStrike" cap="none">
                <a:solidFill>
                  <a:srgbClr val="FF5A0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A00"/>
              </a:buClr>
              <a:buSzPts val="3600"/>
              <a:buFont typeface="Open Sans"/>
              <a:buNone/>
              <a:defRPr sz="3600" b="0" i="0" u="none" strike="noStrike" cap="none">
                <a:solidFill>
                  <a:srgbClr val="FF5A00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A00"/>
              </a:buClr>
              <a:buSzPts val="3600"/>
              <a:buFont typeface="Open Sans"/>
              <a:buNone/>
              <a:defRPr sz="3600" b="0" i="0" u="none" strike="noStrike" cap="none">
                <a:solidFill>
                  <a:srgbClr val="FF5A00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A00"/>
              </a:buClr>
              <a:buSzPts val="3600"/>
              <a:buFont typeface="Open Sans"/>
              <a:buNone/>
              <a:defRPr sz="3600" b="0" i="0" u="none" strike="noStrike" cap="none">
                <a:solidFill>
                  <a:srgbClr val="FF5A00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A00"/>
              </a:buClr>
              <a:buSzPts val="3600"/>
              <a:buFont typeface="Open Sans"/>
              <a:buNone/>
              <a:defRPr sz="3600" b="0" i="0" u="none" strike="noStrike" cap="none">
                <a:solidFill>
                  <a:srgbClr val="FF5A00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1291728" y="3849548"/>
            <a:ext cx="10077303" cy="2447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46"/>
              <a:buFont typeface="Open Sans"/>
              <a:buNone/>
              <a:defRPr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46"/>
              <a:buFont typeface="Open Sans"/>
              <a:buNone/>
              <a:defRPr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46"/>
              <a:buFont typeface="Open Sans"/>
              <a:buNone/>
              <a:defRPr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46"/>
              <a:buFont typeface="Open Sans"/>
              <a:buNone/>
              <a:defRPr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46"/>
              <a:buFont typeface="Open Sans"/>
              <a:buNone/>
              <a:defRPr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452626" algn="l" rtl="0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Clr>
                <a:srgbClr val="FF7100"/>
              </a:buClr>
              <a:buSzPts val="3528"/>
              <a:buFont typeface="Open Sans"/>
              <a:buChar char="•"/>
              <a:defRPr sz="2400" b="0" i="0" u="none" strike="noStrike" cap="none">
                <a:solidFill>
                  <a:srgbClr val="7A7A7A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452626" algn="l" rtl="0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Clr>
                <a:srgbClr val="FF7100"/>
              </a:buClr>
              <a:buSzPts val="3528"/>
              <a:buFont typeface="Open Sans"/>
              <a:buChar char="•"/>
              <a:defRPr sz="2400" b="0" i="0" u="none" strike="noStrike" cap="none">
                <a:solidFill>
                  <a:srgbClr val="7A7A7A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452626" algn="l" rtl="0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Clr>
                <a:srgbClr val="FF7100"/>
              </a:buClr>
              <a:buSzPts val="3528"/>
              <a:buFont typeface="Open Sans"/>
              <a:buChar char="•"/>
              <a:defRPr sz="2400" b="0" i="0" u="none" strike="noStrike" cap="none">
                <a:solidFill>
                  <a:srgbClr val="7A7A7A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452626" algn="l" rtl="0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Clr>
                <a:srgbClr val="FF7100"/>
              </a:buClr>
              <a:buSzPts val="3528"/>
              <a:buFont typeface="Open Sans"/>
              <a:buChar char="•"/>
              <a:defRPr sz="2400" b="0" i="0" u="none" strike="noStrike" cap="none">
                <a:solidFill>
                  <a:srgbClr val="7A7A7A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pic>
        <p:nvPicPr>
          <p:cNvPr id="12" name="Shape 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355785" y="6699414"/>
            <a:ext cx="3627802" cy="12156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 na zdjęciu jasn.">
  <p:cSld name="Tytuł na zdjęciu jasn.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1259978" y="2787650"/>
            <a:ext cx="13736100" cy="35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Open Sans"/>
              <a:buNone/>
              <a:defRPr sz="6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A00"/>
              </a:buClr>
              <a:buSzPts val="3600"/>
              <a:buFont typeface="Open Sans"/>
              <a:buNone/>
              <a:defRPr sz="3600" b="0" i="0" u="none" strike="noStrike" cap="none">
                <a:solidFill>
                  <a:srgbClr val="FF5A0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A00"/>
              </a:buClr>
              <a:buSzPts val="3600"/>
              <a:buFont typeface="Open Sans"/>
              <a:buNone/>
              <a:defRPr sz="3600" b="0" i="0" u="none" strike="noStrike" cap="none">
                <a:solidFill>
                  <a:srgbClr val="FF5A0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A00"/>
              </a:buClr>
              <a:buSzPts val="3600"/>
              <a:buFont typeface="Open Sans"/>
              <a:buNone/>
              <a:defRPr sz="3600" b="0" i="0" u="none" strike="noStrike" cap="none">
                <a:solidFill>
                  <a:srgbClr val="FF5A0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A00"/>
              </a:buClr>
              <a:buSzPts val="3600"/>
              <a:buFont typeface="Open Sans"/>
              <a:buNone/>
              <a:defRPr sz="3600" b="0" i="0" u="none" strike="noStrike" cap="none">
                <a:solidFill>
                  <a:srgbClr val="FF5A0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A00"/>
              </a:buClr>
              <a:buSzPts val="3600"/>
              <a:buFont typeface="Open Sans"/>
              <a:buNone/>
              <a:defRPr sz="3600" b="0" i="0" u="none" strike="noStrike" cap="none">
                <a:solidFill>
                  <a:srgbClr val="FF5A00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A00"/>
              </a:buClr>
              <a:buSzPts val="3600"/>
              <a:buFont typeface="Open Sans"/>
              <a:buNone/>
              <a:defRPr sz="3600" b="0" i="0" u="none" strike="noStrike" cap="none">
                <a:solidFill>
                  <a:srgbClr val="FF5A00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A00"/>
              </a:buClr>
              <a:buSzPts val="3600"/>
              <a:buFont typeface="Open Sans"/>
              <a:buNone/>
              <a:defRPr sz="3600" b="0" i="0" u="none" strike="noStrike" cap="none">
                <a:solidFill>
                  <a:srgbClr val="FF5A00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A00"/>
              </a:buClr>
              <a:buSzPts val="3600"/>
              <a:buFont typeface="Open Sans"/>
              <a:buNone/>
              <a:defRPr sz="3600" b="0" i="0" u="none" strike="noStrike" cap="none">
                <a:solidFill>
                  <a:srgbClr val="FF5A00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5" name="Shape 15"/>
          <p:cNvSpPr/>
          <p:nvPr/>
        </p:nvSpPr>
        <p:spPr>
          <a:xfrm>
            <a:off x="0" y="0"/>
            <a:ext cx="16256101" cy="9144000"/>
          </a:xfrm>
          <a:prstGeom prst="rect">
            <a:avLst/>
          </a:prstGeom>
          <a:solidFill>
            <a:schemeClr val="dk1">
              <a:alpha val="80000"/>
            </a:schemeClr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A00"/>
              </a:buClr>
              <a:buSzPts val="3600"/>
              <a:buFont typeface="Open Sans"/>
              <a:buNone/>
            </a:pPr>
            <a:endParaRPr sz="3600" b="1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kładka pomarańczowa">
  <p:cSld name="Okładka pomarańczowa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1291728" y="1269171"/>
            <a:ext cx="10077303" cy="2548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Open Sans"/>
              <a:buNone/>
              <a:defRPr sz="5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A00"/>
              </a:buClr>
              <a:buSzPts val="3600"/>
              <a:buFont typeface="Open Sans"/>
              <a:buNone/>
              <a:defRPr sz="3600" b="0" i="0" u="none" strike="noStrike" cap="none">
                <a:solidFill>
                  <a:srgbClr val="FF5A0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A00"/>
              </a:buClr>
              <a:buSzPts val="3600"/>
              <a:buFont typeface="Open Sans"/>
              <a:buNone/>
              <a:defRPr sz="3600" b="0" i="0" u="none" strike="noStrike" cap="none">
                <a:solidFill>
                  <a:srgbClr val="FF5A0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A00"/>
              </a:buClr>
              <a:buSzPts val="3600"/>
              <a:buFont typeface="Open Sans"/>
              <a:buNone/>
              <a:defRPr sz="3600" b="0" i="0" u="none" strike="noStrike" cap="none">
                <a:solidFill>
                  <a:srgbClr val="FF5A0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A00"/>
              </a:buClr>
              <a:buSzPts val="3600"/>
              <a:buFont typeface="Open Sans"/>
              <a:buNone/>
              <a:defRPr sz="3600" b="0" i="0" u="none" strike="noStrike" cap="none">
                <a:solidFill>
                  <a:srgbClr val="FF5A0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A00"/>
              </a:buClr>
              <a:buSzPts val="3600"/>
              <a:buFont typeface="Open Sans"/>
              <a:buNone/>
              <a:defRPr sz="3600" b="0" i="0" u="none" strike="noStrike" cap="none">
                <a:solidFill>
                  <a:srgbClr val="FF5A00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A00"/>
              </a:buClr>
              <a:buSzPts val="3600"/>
              <a:buFont typeface="Open Sans"/>
              <a:buNone/>
              <a:defRPr sz="3600" b="0" i="0" u="none" strike="noStrike" cap="none">
                <a:solidFill>
                  <a:srgbClr val="FF5A00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A00"/>
              </a:buClr>
              <a:buSzPts val="3600"/>
              <a:buFont typeface="Open Sans"/>
              <a:buNone/>
              <a:defRPr sz="3600" b="0" i="0" u="none" strike="noStrike" cap="none">
                <a:solidFill>
                  <a:srgbClr val="FF5A00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A00"/>
              </a:buClr>
              <a:buSzPts val="3600"/>
              <a:buFont typeface="Open Sans"/>
              <a:buNone/>
              <a:defRPr sz="3600" b="0" i="0" u="none" strike="noStrike" cap="none">
                <a:solidFill>
                  <a:srgbClr val="FF5A00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1291728" y="3849548"/>
            <a:ext cx="10077303" cy="2447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46"/>
              <a:buFont typeface="Open Sans"/>
              <a:buNone/>
              <a:defRPr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46"/>
              <a:buFont typeface="Open Sans"/>
              <a:buNone/>
              <a:defRPr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46"/>
              <a:buFont typeface="Open Sans"/>
              <a:buNone/>
              <a:defRPr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46"/>
              <a:buFont typeface="Open Sans"/>
              <a:buNone/>
              <a:defRPr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46"/>
              <a:buFont typeface="Open Sans"/>
              <a:buNone/>
              <a:defRPr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452626" algn="l" rtl="0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Clr>
                <a:srgbClr val="FF7100"/>
              </a:buClr>
              <a:buSzPts val="3528"/>
              <a:buFont typeface="Open Sans"/>
              <a:buChar char="•"/>
              <a:defRPr sz="2400" b="0" i="0" u="none" strike="noStrike" cap="none">
                <a:solidFill>
                  <a:srgbClr val="7A7A7A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452626" algn="l" rtl="0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Clr>
                <a:srgbClr val="FF7100"/>
              </a:buClr>
              <a:buSzPts val="3528"/>
              <a:buFont typeface="Open Sans"/>
              <a:buChar char="•"/>
              <a:defRPr sz="2400" b="0" i="0" u="none" strike="noStrike" cap="none">
                <a:solidFill>
                  <a:srgbClr val="7A7A7A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452626" algn="l" rtl="0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Clr>
                <a:srgbClr val="FF7100"/>
              </a:buClr>
              <a:buSzPts val="3528"/>
              <a:buFont typeface="Open Sans"/>
              <a:buChar char="•"/>
              <a:defRPr sz="2400" b="0" i="0" u="none" strike="noStrike" cap="none">
                <a:solidFill>
                  <a:srgbClr val="7A7A7A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452626" algn="l" rtl="0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Clr>
                <a:srgbClr val="FF7100"/>
              </a:buClr>
              <a:buSzPts val="3528"/>
              <a:buFont typeface="Open Sans"/>
              <a:buChar char="•"/>
              <a:defRPr sz="2400" b="0" i="0" u="none" strike="noStrike" cap="none">
                <a:solidFill>
                  <a:srgbClr val="7A7A7A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pic>
        <p:nvPicPr>
          <p:cNvPr id="19" name="Shape 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355785" y="6699414"/>
            <a:ext cx="3627802" cy="12156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kładka Foto + Czarny">
  <p:cSld name="Okładka Foto + Czarn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/>
        </p:nvSpPr>
        <p:spPr>
          <a:xfrm>
            <a:off x="0" y="0"/>
            <a:ext cx="16256001" cy="9144000"/>
          </a:xfrm>
          <a:prstGeom prst="rect">
            <a:avLst/>
          </a:prstGeom>
          <a:solidFill>
            <a:srgbClr val="000000">
              <a:alpha val="74509"/>
            </a:srgbClr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A00"/>
              </a:buClr>
              <a:buSzPts val="3600"/>
              <a:buFont typeface="Open Sans"/>
              <a:buNone/>
            </a:pPr>
            <a:endParaRPr sz="3600" b="1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1291728" y="1269171"/>
            <a:ext cx="10077303" cy="2548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Open Sans"/>
              <a:buNone/>
              <a:defRPr sz="5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A00"/>
              </a:buClr>
              <a:buSzPts val="3600"/>
              <a:buFont typeface="Open Sans"/>
              <a:buNone/>
              <a:defRPr sz="3600" b="0" i="0" u="none" strike="noStrike" cap="none">
                <a:solidFill>
                  <a:srgbClr val="FF5A0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A00"/>
              </a:buClr>
              <a:buSzPts val="3600"/>
              <a:buFont typeface="Open Sans"/>
              <a:buNone/>
              <a:defRPr sz="3600" b="0" i="0" u="none" strike="noStrike" cap="none">
                <a:solidFill>
                  <a:srgbClr val="FF5A0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A00"/>
              </a:buClr>
              <a:buSzPts val="3600"/>
              <a:buFont typeface="Open Sans"/>
              <a:buNone/>
              <a:defRPr sz="3600" b="0" i="0" u="none" strike="noStrike" cap="none">
                <a:solidFill>
                  <a:srgbClr val="FF5A0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A00"/>
              </a:buClr>
              <a:buSzPts val="3600"/>
              <a:buFont typeface="Open Sans"/>
              <a:buNone/>
              <a:defRPr sz="3600" b="0" i="0" u="none" strike="noStrike" cap="none">
                <a:solidFill>
                  <a:srgbClr val="FF5A0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A00"/>
              </a:buClr>
              <a:buSzPts val="3600"/>
              <a:buFont typeface="Open Sans"/>
              <a:buNone/>
              <a:defRPr sz="3600" b="0" i="0" u="none" strike="noStrike" cap="none">
                <a:solidFill>
                  <a:srgbClr val="FF5A00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A00"/>
              </a:buClr>
              <a:buSzPts val="3600"/>
              <a:buFont typeface="Open Sans"/>
              <a:buNone/>
              <a:defRPr sz="3600" b="0" i="0" u="none" strike="noStrike" cap="none">
                <a:solidFill>
                  <a:srgbClr val="FF5A00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A00"/>
              </a:buClr>
              <a:buSzPts val="3600"/>
              <a:buFont typeface="Open Sans"/>
              <a:buNone/>
              <a:defRPr sz="3600" b="0" i="0" u="none" strike="noStrike" cap="none">
                <a:solidFill>
                  <a:srgbClr val="FF5A00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A00"/>
              </a:buClr>
              <a:buSzPts val="3600"/>
              <a:buFont typeface="Open Sans"/>
              <a:buNone/>
              <a:defRPr sz="3600" b="0" i="0" u="none" strike="noStrike" cap="none">
                <a:solidFill>
                  <a:srgbClr val="FF5A00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1291728" y="3849548"/>
            <a:ext cx="10077303" cy="2447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46"/>
              <a:buFont typeface="Open Sans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46"/>
              <a:buFont typeface="Open Sans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46"/>
              <a:buFont typeface="Open Sans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46"/>
              <a:buFont typeface="Open Sans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46"/>
              <a:buFont typeface="Open Sans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452626" algn="l" rtl="0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Clr>
                <a:srgbClr val="FF7100"/>
              </a:buClr>
              <a:buSzPts val="3528"/>
              <a:buFont typeface="Open Sans"/>
              <a:buChar char="•"/>
              <a:defRPr sz="2400" b="0" i="0" u="none" strike="noStrike" cap="none">
                <a:solidFill>
                  <a:srgbClr val="7A7A7A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452626" algn="l" rtl="0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Clr>
                <a:srgbClr val="FF7100"/>
              </a:buClr>
              <a:buSzPts val="3528"/>
              <a:buFont typeface="Open Sans"/>
              <a:buChar char="•"/>
              <a:defRPr sz="2400" b="0" i="0" u="none" strike="noStrike" cap="none">
                <a:solidFill>
                  <a:srgbClr val="7A7A7A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452626" algn="l" rtl="0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Clr>
                <a:srgbClr val="FF7100"/>
              </a:buClr>
              <a:buSzPts val="3528"/>
              <a:buFont typeface="Open Sans"/>
              <a:buChar char="•"/>
              <a:defRPr sz="2400" b="0" i="0" u="none" strike="noStrike" cap="none">
                <a:solidFill>
                  <a:srgbClr val="7A7A7A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452626" algn="l" rtl="0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Clr>
                <a:srgbClr val="FF7100"/>
              </a:buClr>
              <a:buSzPts val="3528"/>
              <a:buFont typeface="Open Sans"/>
              <a:buChar char="•"/>
              <a:defRPr sz="2400" b="0" i="0" u="none" strike="noStrike" cap="none">
                <a:solidFill>
                  <a:srgbClr val="7A7A7A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pic>
        <p:nvPicPr>
          <p:cNvPr id="24" name="Shape 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355786" y="6699414"/>
            <a:ext cx="3627799" cy="12156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kładka Foto + Biały">
  <p:cSld name="Okładka Foto + Biał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>
            <a:off x="0" y="0"/>
            <a:ext cx="16256001" cy="9144000"/>
          </a:xfrm>
          <a:prstGeom prst="rect">
            <a:avLst/>
          </a:prstGeom>
          <a:solidFill>
            <a:schemeClr val="dk1">
              <a:alpha val="80000"/>
            </a:schemeClr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A00"/>
              </a:buClr>
              <a:buSzPts val="3600"/>
              <a:buFont typeface="Open Sans"/>
              <a:buNone/>
            </a:pPr>
            <a:endParaRPr sz="3600" b="1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1291728" y="1269171"/>
            <a:ext cx="10077303" cy="2548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Open Sans"/>
              <a:buNone/>
              <a:defRPr sz="5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A00"/>
              </a:buClr>
              <a:buSzPts val="3600"/>
              <a:buFont typeface="Open Sans"/>
              <a:buNone/>
              <a:defRPr sz="3600" b="0" i="0" u="none" strike="noStrike" cap="none">
                <a:solidFill>
                  <a:srgbClr val="FF5A0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A00"/>
              </a:buClr>
              <a:buSzPts val="3600"/>
              <a:buFont typeface="Open Sans"/>
              <a:buNone/>
              <a:defRPr sz="3600" b="0" i="0" u="none" strike="noStrike" cap="none">
                <a:solidFill>
                  <a:srgbClr val="FF5A0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A00"/>
              </a:buClr>
              <a:buSzPts val="3600"/>
              <a:buFont typeface="Open Sans"/>
              <a:buNone/>
              <a:defRPr sz="3600" b="0" i="0" u="none" strike="noStrike" cap="none">
                <a:solidFill>
                  <a:srgbClr val="FF5A0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A00"/>
              </a:buClr>
              <a:buSzPts val="3600"/>
              <a:buFont typeface="Open Sans"/>
              <a:buNone/>
              <a:defRPr sz="3600" b="0" i="0" u="none" strike="noStrike" cap="none">
                <a:solidFill>
                  <a:srgbClr val="FF5A0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A00"/>
              </a:buClr>
              <a:buSzPts val="3600"/>
              <a:buFont typeface="Open Sans"/>
              <a:buNone/>
              <a:defRPr sz="3600" b="0" i="0" u="none" strike="noStrike" cap="none">
                <a:solidFill>
                  <a:srgbClr val="FF5A00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A00"/>
              </a:buClr>
              <a:buSzPts val="3600"/>
              <a:buFont typeface="Open Sans"/>
              <a:buNone/>
              <a:defRPr sz="3600" b="0" i="0" u="none" strike="noStrike" cap="none">
                <a:solidFill>
                  <a:srgbClr val="FF5A00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A00"/>
              </a:buClr>
              <a:buSzPts val="3600"/>
              <a:buFont typeface="Open Sans"/>
              <a:buNone/>
              <a:defRPr sz="3600" b="0" i="0" u="none" strike="noStrike" cap="none">
                <a:solidFill>
                  <a:srgbClr val="FF5A00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A00"/>
              </a:buClr>
              <a:buSzPts val="3600"/>
              <a:buFont typeface="Open Sans"/>
              <a:buNone/>
              <a:defRPr sz="3600" b="0" i="0" u="none" strike="noStrike" cap="none">
                <a:solidFill>
                  <a:srgbClr val="FF5A00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1291728" y="3849548"/>
            <a:ext cx="10077303" cy="2447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46"/>
              <a:buFont typeface="Open Sans"/>
              <a:buNone/>
              <a:defRPr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46"/>
              <a:buFont typeface="Open Sans"/>
              <a:buNone/>
              <a:defRPr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46"/>
              <a:buFont typeface="Open Sans"/>
              <a:buNone/>
              <a:defRPr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46"/>
              <a:buFont typeface="Open Sans"/>
              <a:buNone/>
              <a:defRPr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46"/>
              <a:buFont typeface="Open Sans"/>
              <a:buNone/>
              <a:defRPr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452626" algn="l" rtl="0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Clr>
                <a:srgbClr val="FF7100"/>
              </a:buClr>
              <a:buSzPts val="3528"/>
              <a:buFont typeface="Open Sans"/>
              <a:buChar char="•"/>
              <a:defRPr sz="2400" b="0" i="0" u="none" strike="noStrike" cap="none">
                <a:solidFill>
                  <a:srgbClr val="7A7A7A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452626" algn="l" rtl="0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Clr>
                <a:srgbClr val="FF7100"/>
              </a:buClr>
              <a:buSzPts val="3528"/>
              <a:buFont typeface="Open Sans"/>
              <a:buChar char="•"/>
              <a:defRPr sz="2400" b="0" i="0" u="none" strike="noStrike" cap="none">
                <a:solidFill>
                  <a:srgbClr val="7A7A7A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452626" algn="l" rtl="0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Clr>
                <a:srgbClr val="FF7100"/>
              </a:buClr>
              <a:buSzPts val="3528"/>
              <a:buFont typeface="Open Sans"/>
              <a:buChar char="•"/>
              <a:defRPr sz="2400" b="0" i="0" u="none" strike="noStrike" cap="none">
                <a:solidFill>
                  <a:srgbClr val="7A7A7A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452626" algn="l" rtl="0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Clr>
                <a:srgbClr val="FF7100"/>
              </a:buClr>
              <a:buSzPts val="3528"/>
              <a:buFont typeface="Open Sans"/>
              <a:buChar char="•"/>
              <a:defRPr sz="2400" b="0" i="0" u="none" strike="noStrike" cap="none">
                <a:solidFill>
                  <a:srgbClr val="7A7A7A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pic>
        <p:nvPicPr>
          <p:cNvPr id="29" name="Shape 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355785" y="6699414"/>
            <a:ext cx="3627802" cy="12156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1155700" y="787400"/>
            <a:ext cx="13931900" cy="749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A00"/>
              </a:buClr>
              <a:buSzPts val="3600"/>
              <a:buFont typeface="Open Sans"/>
              <a:buNone/>
              <a:defRPr sz="3600" b="0" i="0" u="none" strike="noStrike" cap="none">
                <a:solidFill>
                  <a:srgbClr val="FF5A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A00"/>
              </a:buClr>
              <a:buSzPts val="3600"/>
              <a:buFont typeface="Open Sans"/>
              <a:buNone/>
              <a:defRPr sz="3600" b="0" i="0" u="none" strike="noStrike" cap="none">
                <a:solidFill>
                  <a:srgbClr val="FF5A0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A00"/>
              </a:buClr>
              <a:buSzPts val="3600"/>
              <a:buFont typeface="Open Sans"/>
              <a:buNone/>
              <a:defRPr sz="3600" b="0" i="0" u="none" strike="noStrike" cap="none">
                <a:solidFill>
                  <a:srgbClr val="FF5A0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A00"/>
              </a:buClr>
              <a:buSzPts val="3600"/>
              <a:buFont typeface="Open Sans"/>
              <a:buNone/>
              <a:defRPr sz="3600" b="0" i="0" u="none" strike="noStrike" cap="none">
                <a:solidFill>
                  <a:srgbClr val="FF5A0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A00"/>
              </a:buClr>
              <a:buSzPts val="3600"/>
              <a:buFont typeface="Open Sans"/>
              <a:buNone/>
              <a:defRPr sz="3600" b="0" i="0" u="none" strike="noStrike" cap="none">
                <a:solidFill>
                  <a:srgbClr val="FF5A0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A00"/>
              </a:buClr>
              <a:buSzPts val="3600"/>
              <a:buFont typeface="Open Sans"/>
              <a:buNone/>
              <a:defRPr sz="3600" b="0" i="0" u="none" strike="noStrike" cap="none">
                <a:solidFill>
                  <a:srgbClr val="FF5A00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A00"/>
              </a:buClr>
              <a:buSzPts val="3600"/>
              <a:buFont typeface="Open Sans"/>
              <a:buNone/>
              <a:defRPr sz="3600" b="0" i="0" u="none" strike="noStrike" cap="none">
                <a:solidFill>
                  <a:srgbClr val="FF5A00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A00"/>
              </a:buClr>
              <a:buSzPts val="3600"/>
              <a:buFont typeface="Open Sans"/>
              <a:buNone/>
              <a:defRPr sz="3600" b="0" i="0" u="none" strike="noStrike" cap="none">
                <a:solidFill>
                  <a:srgbClr val="FF5A00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A00"/>
              </a:buClr>
              <a:buSzPts val="3600"/>
              <a:buFont typeface="Open Sans"/>
              <a:buNone/>
              <a:defRPr sz="3600" b="0" i="0" u="none" strike="noStrike" cap="none">
                <a:solidFill>
                  <a:srgbClr val="FF5A00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1155700" y="2603500"/>
            <a:ext cx="13931900" cy="5702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452626" algn="l" rtl="0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Clr>
                <a:srgbClr val="FF7100"/>
              </a:buClr>
              <a:buSzPts val="3528"/>
              <a:buFont typeface="Open Sans"/>
              <a:buChar char="•"/>
              <a:defRPr sz="2400" b="0" i="0" u="none" strike="noStrike" cap="none">
                <a:solidFill>
                  <a:srgbClr val="7A7A7A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52626" algn="l" rtl="0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Clr>
                <a:srgbClr val="FF7100"/>
              </a:buClr>
              <a:buSzPts val="3528"/>
              <a:buFont typeface="Open Sans"/>
              <a:buChar char="•"/>
              <a:defRPr sz="2400" b="0" i="0" u="none" strike="noStrike" cap="none">
                <a:solidFill>
                  <a:srgbClr val="7A7A7A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452626" algn="l" rtl="0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Clr>
                <a:srgbClr val="FF7100"/>
              </a:buClr>
              <a:buSzPts val="3528"/>
              <a:buFont typeface="Open Sans"/>
              <a:buChar char="•"/>
              <a:defRPr sz="2400" b="0" i="0" u="none" strike="noStrike" cap="none">
                <a:solidFill>
                  <a:srgbClr val="7A7A7A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452626" algn="l" rtl="0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Clr>
                <a:srgbClr val="FF7100"/>
              </a:buClr>
              <a:buSzPts val="3528"/>
              <a:buFont typeface="Open Sans"/>
              <a:buChar char="•"/>
              <a:defRPr sz="2400" b="0" i="0" u="none" strike="noStrike" cap="none">
                <a:solidFill>
                  <a:srgbClr val="7A7A7A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452626" algn="l" rtl="0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Clr>
                <a:srgbClr val="FF7100"/>
              </a:buClr>
              <a:buSzPts val="3528"/>
              <a:buFont typeface="Open Sans"/>
              <a:buChar char="•"/>
              <a:defRPr sz="2400" b="0" i="0" u="none" strike="noStrike" cap="none">
                <a:solidFill>
                  <a:srgbClr val="7A7A7A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452626" algn="l" rtl="0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Clr>
                <a:srgbClr val="FF7100"/>
              </a:buClr>
              <a:buSzPts val="3528"/>
              <a:buFont typeface="Open Sans"/>
              <a:buChar char="•"/>
              <a:defRPr sz="2400" b="0" i="0" u="none" strike="noStrike" cap="none">
                <a:solidFill>
                  <a:srgbClr val="7A7A7A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452626" algn="l" rtl="0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Clr>
                <a:srgbClr val="FF7100"/>
              </a:buClr>
              <a:buSzPts val="3528"/>
              <a:buFont typeface="Open Sans"/>
              <a:buChar char="•"/>
              <a:defRPr sz="2400" b="0" i="0" u="none" strike="noStrike" cap="none">
                <a:solidFill>
                  <a:srgbClr val="7A7A7A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452626" algn="l" rtl="0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Clr>
                <a:srgbClr val="FF7100"/>
              </a:buClr>
              <a:buSzPts val="3528"/>
              <a:buFont typeface="Open Sans"/>
              <a:buChar char="•"/>
              <a:defRPr sz="2400" b="0" i="0" u="none" strike="noStrike" cap="none">
                <a:solidFill>
                  <a:srgbClr val="7A7A7A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452626" algn="l" rtl="0">
              <a:lnSpc>
                <a:spcPct val="121000"/>
              </a:lnSpc>
              <a:spcBef>
                <a:spcPts val="1200"/>
              </a:spcBef>
              <a:spcAft>
                <a:spcPts val="0"/>
              </a:spcAft>
              <a:buClr>
                <a:srgbClr val="FF7100"/>
              </a:buClr>
              <a:buSzPts val="3528"/>
              <a:buFont typeface="Open Sans"/>
              <a:buChar char="•"/>
              <a:defRPr sz="2400" b="0" i="0" u="none" strike="noStrike" cap="none">
                <a:solidFill>
                  <a:srgbClr val="7A7A7A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1291728" y="1269171"/>
            <a:ext cx="11039972" cy="3683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SzPts val="1350"/>
            </a:pPr>
            <a:r>
              <a:rPr lang="en-US" sz="6000" dirty="0">
                <a:latin typeface="+mj-lt"/>
              </a:rPr>
              <a:t>E-commerce in urban areas - problems and delivery challenges on Allegro.pl</a:t>
            </a:r>
            <a:r>
              <a:rPr lang="pl-PL" dirty="0" smtClean="0">
                <a:latin typeface="+mj-lt"/>
              </a:rPr>
              <a:t/>
            </a:r>
            <a:br>
              <a:rPr lang="pl-PL" dirty="0" smtClean="0">
                <a:latin typeface="+mj-lt"/>
              </a:rPr>
            </a:br>
            <a:r>
              <a:rPr lang="pl-PL" dirty="0" smtClean="0">
                <a:latin typeface="+mj-lt"/>
              </a:rPr>
              <a:t/>
            </a:r>
            <a:br>
              <a:rPr lang="pl-PL" dirty="0" smtClean="0">
                <a:latin typeface="+mj-lt"/>
              </a:rPr>
            </a:br>
            <a:r>
              <a:rPr lang="pl-PL" dirty="0" smtClean="0">
                <a:latin typeface="+mj-lt"/>
              </a:rPr>
              <a:t/>
            </a:r>
            <a:br>
              <a:rPr lang="pl-PL" dirty="0" smtClean="0">
                <a:latin typeface="+mj-lt"/>
              </a:rPr>
            </a:br>
            <a:r>
              <a:rPr lang="pl-PL" dirty="0">
                <a:latin typeface="+mj-lt"/>
              </a:rPr>
              <a:t/>
            </a:r>
            <a:br>
              <a:rPr lang="pl-PL" dirty="0">
                <a:latin typeface="+mj-lt"/>
              </a:rPr>
            </a:br>
            <a:r>
              <a:rPr lang="pl-PL" sz="4000" dirty="0" smtClean="0">
                <a:latin typeface="+mj-lt"/>
              </a:rPr>
              <a:t>Jakub Kaczmarski</a:t>
            </a:r>
            <a:r>
              <a:rPr lang="pl-PL" sz="4000" b="0" i="0" u="none" strike="noStrike" cap="none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/>
            </a:r>
            <a:br>
              <a:rPr lang="pl-PL" sz="4000" b="0" i="0" u="none" strike="noStrike" cap="none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</a:br>
            <a:r>
              <a:rPr lang="pl-PL" sz="4000" b="0" i="0" u="none" strike="noStrike" cap="none" dirty="0" smtClean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12.09.2018</a:t>
            </a:r>
            <a:endParaRPr sz="4000" b="0" i="0" u="none" strike="noStrike" cap="none" dirty="0">
              <a:solidFill>
                <a:schemeClr val="dk1"/>
              </a:solidFill>
              <a:latin typeface="+mj-lt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1107550" y="564975"/>
            <a:ext cx="13736100" cy="1174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Open Sans"/>
              <a:buNone/>
            </a:pPr>
            <a:r>
              <a:rPr lang="pl-PL" sz="6000" b="0" i="0" u="none" strike="noStrike" cap="none" dirty="0" smtClean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Pickup </a:t>
            </a:r>
            <a:r>
              <a:rPr lang="pl-PL" sz="6000" b="0" i="0" u="none" strike="noStrike" cap="none" dirty="0" err="1" smtClean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Points</a:t>
            </a:r>
            <a:r>
              <a:rPr lang="pl-PL" sz="6000" b="0" i="0" u="none" strike="noStrike" cap="none" dirty="0" smtClean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and </a:t>
            </a:r>
            <a:r>
              <a:rPr lang="pl-PL" dirty="0" err="1"/>
              <a:t>C</a:t>
            </a:r>
            <a:r>
              <a:rPr lang="pl-PL" sz="6000" b="0" i="0" u="none" strike="noStrike" cap="none" dirty="0" err="1" smtClean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ouriers</a:t>
            </a:r>
            <a:endParaRPr sz="6000" b="0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0" name="Shape 40"/>
          <p:cNvSpPr txBox="1"/>
          <p:nvPr/>
        </p:nvSpPr>
        <p:spPr>
          <a:xfrm>
            <a:off x="711199" y="2362200"/>
            <a:ext cx="14808201" cy="6422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71500" lvl="0" indent="-571500">
              <a:lnSpc>
                <a:spcPct val="150000"/>
              </a:lnSpc>
              <a:buSzPts val="4000"/>
              <a:buFont typeface="Arial" panose="020B0604020202020204" pitchFamily="34" charset="0"/>
              <a:buChar char="•"/>
            </a:pPr>
            <a:r>
              <a:rPr lang="pl-PL" sz="4000" dirty="0" smtClean="0"/>
              <a:t>Time and place of pickup</a:t>
            </a:r>
          </a:p>
          <a:p>
            <a:pPr marL="571500" lvl="0" indent="-571500">
              <a:lnSpc>
                <a:spcPct val="150000"/>
              </a:lnSpc>
              <a:buSzPts val="4000"/>
              <a:buFont typeface="Arial" panose="020B0604020202020204" pitchFamily="34" charset="0"/>
              <a:buChar char="•"/>
            </a:pPr>
            <a:r>
              <a:rPr lang="pl-PL" sz="4000" dirty="0" err="1" smtClean="0"/>
              <a:t>More</a:t>
            </a:r>
            <a:r>
              <a:rPr lang="pl-PL" sz="4000" dirty="0" smtClean="0"/>
              <a:t> </a:t>
            </a:r>
            <a:r>
              <a:rPr lang="pl-PL" sz="4000" dirty="0" err="1" smtClean="0"/>
              <a:t>PickUp</a:t>
            </a:r>
            <a:r>
              <a:rPr lang="pl-PL" sz="4000" dirty="0" smtClean="0"/>
              <a:t> </a:t>
            </a:r>
            <a:r>
              <a:rPr lang="pl-PL" sz="4000" dirty="0" err="1" smtClean="0"/>
              <a:t>Points</a:t>
            </a:r>
            <a:endParaRPr lang="pl-PL" sz="4000" dirty="0" smtClean="0"/>
          </a:p>
          <a:p>
            <a:pPr marL="571500" lvl="0" indent="-571500">
              <a:lnSpc>
                <a:spcPct val="150000"/>
              </a:lnSpc>
              <a:buSzPts val="4000"/>
              <a:buFont typeface="Arial" panose="020B0604020202020204" pitchFamily="34" charset="0"/>
              <a:buChar char="•"/>
            </a:pPr>
            <a:r>
              <a:rPr lang="pl-PL" sz="4000" dirty="0" err="1" smtClean="0"/>
              <a:t>Last</a:t>
            </a:r>
            <a:r>
              <a:rPr lang="pl-PL" sz="4000" dirty="0" smtClean="0"/>
              <a:t> Mile </a:t>
            </a:r>
            <a:r>
              <a:rPr lang="pl-PL" sz="4000" dirty="0" err="1" smtClean="0"/>
              <a:t>cost</a:t>
            </a:r>
            <a:endParaRPr lang="pl-PL" sz="4000" dirty="0" smtClean="0"/>
          </a:p>
          <a:p>
            <a:pPr marL="571500" lvl="0" indent="-571500">
              <a:lnSpc>
                <a:spcPct val="150000"/>
              </a:lnSpc>
              <a:buSzPts val="4000"/>
              <a:buFont typeface="Arial" panose="020B0604020202020204" pitchFamily="34" charset="0"/>
              <a:buChar char="•"/>
            </a:pPr>
            <a:r>
              <a:rPr lang="pl-PL" sz="4000" dirty="0" err="1" smtClean="0"/>
              <a:t>Budling</a:t>
            </a:r>
            <a:r>
              <a:rPr lang="pl-PL" sz="4000" dirty="0" smtClean="0"/>
              <a:t> services and shopping with pickup</a:t>
            </a:r>
          </a:p>
          <a:p>
            <a:pPr marL="571500" lvl="0" indent="-571500">
              <a:lnSpc>
                <a:spcPct val="150000"/>
              </a:lnSpc>
              <a:buSzPts val="4000"/>
              <a:buFont typeface="Arial" panose="020B0604020202020204" pitchFamily="34" charset="0"/>
              <a:buChar char="•"/>
            </a:pPr>
            <a:r>
              <a:rPr lang="pl-PL" sz="4000" dirty="0" err="1" smtClean="0"/>
              <a:t>Large</a:t>
            </a:r>
            <a:r>
              <a:rPr lang="pl-PL" sz="4000" dirty="0" smtClean="0"/>
              <a:t> </a:t>
            </a:r>
            <a:r>
              <a:rPr lang="pl-PL" sz="4000" dirty="0" err="1" smtClean="0"/>
              <a:t>packages</a:t>
            </a:r>
            <a:endParaRPr lang="pl-PL" sz="4000" dirty="0" smtClean="0"/>
          </a:p>
          <a:p>
            <a:pPr marL="571500" lvl="0" indent="-571500">
              <a:lnSpc>
                <a:spcPct val="150000"/>
              </a:lnSpc>
              <a:buSzPts val="4000"/>
              <a:buFont typeface="Arial" panose="020B0604020202020204" pitchFamily="34" charset="0"/>
              <a:buChar char="•"/>
            </a:pPr>
            <a:r>
              <a:rPr lang="pl-PL" sz="4000" dirty="0" err="1" smtClean="0"/>
              <a:t>Couriers</a:t>
            </a:r>
            <a:r>
              <a:rPr lang="pl-PL" sz="4000" dirty="0" smtClean="0"/>
              <a:t> </a:t>
            </a:r>
            <a:r>
              <a:rPr lang="pl-PL" sz="4000" dirty="0" err="1" smtClean="0"/>
              <a:t>quality</a:t>
            </a:r>
            <a:r>
              <a:rPr lang="pl-PL" sz="4000" dirty="0" smtClean="0"/>
              <a:t>, market </a:t>
            </a:r>
            <a:r>
              <a:rPr lang="pl-PL" sz="4000" dirty="0" err="1" smtClean="0"/>
              <a:t>saturation</a:t>
            </a:r>
            <a:endParaRPr sz="4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25500" marR="0" lvl="0" indent="-571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 pitchFamily="34" charset="0"/>
              <a:buChar char="•"/>
            </a:pPr>
            <a:endParaRPr sz="4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25500" marR="0" lvl="0" indent="-571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 pitchFamily="34" charset="0"/>
              <a:buChar char="•"/>
            </a:pPr>
            <a:endParaRPr sz="4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5336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1247250" y="272877"/>
            <a:ext cx="13736100" cy="13019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Open Sans"/>
              <a:buNone/>
            </a:pPr>
            <a:r>
              <a:rPr lang="pl-PL" sz="6000" b="0" i="0" u="none" strike="noStrike" cap="none" dirty="0" err="1" smtClean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Clients</a:t>
            </a:r>
            <a:r>
              <a:rPr lang="pl-PL" sz="6000" b="0" i="0" u="none" strike="noStrike" cap="none" dirty="0" smtClean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l-PL" sz="6000" b="0" i="0" u="none" strike="noStrike" cap="none" dirty="0" err="1" smtClean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expectations</a:t>
            </a:r>
            <a:endParaRPr sz="6000" b="0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6899" y="1945380"/>
            <a:ext cx="9367661" cy="6792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16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1247250" y="272877"/>
            <a:ext cx="13736100" cy="13019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Open Sans"/>
              <a:buNone/>
            </a:pPr>
            <a:r>
              <a:rPr lang="pl-PL" sz="6000" b="0" i="0" u="none" strike="noStrike" cap="none" dirty="0" smtClean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Delivery </a:t>
            </a:r>
            <a:r>
              <a:rPr lang="pl-PL" sz="6000" b="0" i="0" u="none" strike="noStrike" cap="none" dirty="0" err="1" smtClean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convinience</a:t>
            </a:r>
            <a:endParaRPr sz="6000" b="0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1692" y="1689100"/>
            <a:ext cx="10307216" cy="718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54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1107550" y="564975"/>
            <a:ext cx="13736100" cy="1174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Open Sans"/>
              <a:buNone/>
            </a:pPr>
            <a:r>
              <a:rPr lang="pl-PL" sz="6000" b="0" i="0" u="none" strike="noStrike" cap="none" dirty="0" err="1" smtClean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Challenges</a:t>
            </a:r>
            <a:r>
              <a:rPr lang="pl-PL" sz="6000" b="0" i="0" u="none" strike="noStrike" cap="none" dirty="0" smtClean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for Allegro</a:t>
            </a:r>
            <a:endParaRPr sz="6000" b="0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0" name="Shape 40"/>
          <p:cNvSpPr txBox="1"/>
          <p:nvPr/>
        </p:nvSpPr>
        <p:spPr>
          <a:xfrm>
            <a:off x="711199" y="2362200"/>
            <a:ext cx="14808201" cy="6422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71500" lvl="0" indent="-571500">
              <a:lnSpc>
                <a:spcPct val="150000"/>
              </a:lnSpc>
              <a:buSzPts val="4000"/>
              <a:buFont typeface="Arial" panose="020B0604020202020204" pitchFamily="34" charset="0"/>
              <a:buChar char="•"/>
            </a:pPr>
            <a:r>
              <a:rPr lang="pl-PL" sz="4000" dirty="0" err="1" smtClean="0"/>
              <a:t>Diversity</a:t>
            </a:r>
            <a:r>
              <a:rPr lang="pl-PL" sz="4000" dirty="0" smtClean="0"/>
              <a:t> and </a:t>
            </a:r>
            <a:r>
              <a:rPr lang="pl-PL" sz="4000" dirty="0" err="1" smtClean="0"/>
              <a:t>quality</a:t>
            </a:r>
            <a:r>
              <a:rPr lang="pl-PL" sz="4000" dirty="0" smtClean="0"/>
              <a:t> of </a:t>
            </a:r>
            <a:r>
              <a:rPr lang="pl-PL" sz="4000" dirty="0" err="1" smtClean="0"/>
              <a:t>merchants</a:t>
            </a:r>
            <a:endParaRPr lang="pl-PL" sz="4000" dirty="0" smtClean="0"/>
          </a:p>
          <a:p>
            <a:pPr marL="571500" lvl="0" indent="-571500">
              <a:lnSpc>
                <a:spcPct val="150000"/>
              </a:lnSpc>
              <a:buSzPts val="4000"/>
              <a:buFont typeface="Arial" panose="020B0604020202020204" pitchFamily="34" charset="0"/>
              <a:buChar char="•"/>
            </a:pPr>
            <a:r>
              <a:rPr lang="pl-PL" sz="4000" dirty="0" err="1" smtClean="0"/>
              <a:t>Inconsistent</a:t>
            </a:r>
            <a:r>
              <a:rPr lang="pl-PL" sz="4000" dirty="0" smtClean="0"/>
              <a:t> </a:t>
            </a:r>
            <a:r>
              <a:rPr lang="pl-PL" sz="4000" dirty="0" err="1" smtClean="0"/>
              <a:t>delivery</a:t>
            </a:r>
            <a:r>
              <a:rPr lang="pl-PL" sz="4000" dirty="0" smtClean="0"/>
              <a:t> </a:t>
            </a:r>
            <a:r>
              <a:rPr lang="pl-PL" sz="4000" dirty="0" err="1" smtClean="0"/>
              <a:t>methods</a:t>
            </a:r>
            <a:r>
              <a:rPr lang="pl-PL" sz="4000" dirty="0" smtClean="0"/>
              <a:t> – </a:t>
            </a:r>
            <a:r>
              <a:rPr lang="pl-PL" sz="4000" dirty="0" err="1" smtClean="0"/>
              <a:t>cost</a:t>
            </a:r>
            <a:r>
              <a:rPr lang="pl-PL" sz="4000" dirty="0" smtClean="0"/>
              <a:t> of </a:t>
            </a:r>
            <a:r>
              <a:rPr lang="pl-PL" sz="4000" dirty="0" err="1" smtClean="0"/>
              <a:t>deliveries</a:t>
            </a:r>
            <a:r>
              <a:rPr lang="pl-PL" sz="4000" dirty="0" smtClean="0"/>
              <a:t> and </a:t>
            </a:r>
            <a:r>
              <a:rPr lang="pl-PL" sz="4000" dirty="0" err="1" smtClean="0"/>
              <a:t>different</a:t>
            </a:r>
            <a:r>
              <a:rPr lang="pl-PL" sz="4000" dirty="0" smtClean="0"/>
              <a:t> </a:t>
            </a:r>
            <a:r>
              <a:rPr lang="pl-PL" sz="4000" dirty="0" err="1" smtClean="0"/>
              <a:t>time</a:t>
            </a:r>
            <a:r>
              <a:rPr lang="pl-PL" sz="4000" dirty="0" smtClean="0"/>
              <a:t> </a:t>
            </a:r>
            <a:r>
              <a:rPr lang="pl-PL" sz="4000" dirty="0" err="1" smtClean="0"/>
              <a:t>or</a:t>
            </a:r>
            <a:r>
              <a:rPr lang="pl-PL" sz="4000" dirty="0" smtClean="0"/>
              <a:t> </a:t>
            </a:r>
            <a:r>
              <a:rPr lang="pl-PL" sz="4000" dirty="0" err="1" smtClean="0"/>
              <a:t>quality</a:t>
            </a:r>
            <a:endParaRPr lang="pl-PL" sz="4000" dirty="0" smtClean="0"/>
          </a:p>
          <a:p>
            <a:pPr marL="571500" lvl="0" indent="-571500">
              <a:lnSpc>
                <a:spcPct val="150000"/>
              </a:lnSpc>
              <a:buSzPts val="4000"/>
              <a:buFont typeface="Arial" panose="020B0604020202020204" pitchFamily="34" charset="0"/>
              <a:buChar char="•"/>
            </a:pPr>
            <a:r>
              <a:rPr lang="pl-PL" sz="4000" dirty="0" smtClean="0"/>
              <a:t>Delivery </a:t>
            </a:r>
            <a:r>
              <a:rPr lang="pl-PL" sz="4000" dirty="0" err="1" smtClean="0"/>
              <a:t>responsibility</a:t>
            </a:r>
            <a:r>
              <a:rPr lang="pl-PL" sz="4000" dirty="0" smtClean="0"/>
              <a:t>, Allegro </a:t>
            </a:r>
            <a:r>
              <a:rPr lang="pl-PL" sz="4000" dirty="0" err="1" smtClean="0"/>
              <a:t>negotation</a:t>
            </a:r>
            <a:r>
              <a:rPr lang="pl-PL" sz="4000" dirty="0" smtClean="0"/>
              <a:t> </a:t>
            </a:r>
            <a:r>
              <a:rPr lang="pl-PL" sz="4000" dirty="0" err="1" smtClean="0"/>
              <a:t>power</a:t>
            </a:r>
            <a:r>
              <a:rPr lang="pl-PL" sz="4000" dirty="0" smtClean="0"/>
              <a:t> (?)</a:t>
            </a:r>
          </a:p>
          <a:p>
            <a:pPr marL="571500" lvl="0" indent="-571500">
              <a:lnSpc>
                <a:spcPct val="150000"/>
              </a:lnSpc>
              <a:buSzPts val="4000"/>
              <a:buFont typeface="Arial" panose="020B0604020202020204" pitchFamily="34" charset="0"/>
              <a:buChar char="•"/>
            </a:pPr>
            <a:r>
              <a:rPr lang="pl-PL" sz="4000" dirty="0" err="1" smtClean="0"/>
              <a:t>Clients</a:t>
            </a:r>
            <a:r>
              <a:rPr lang="pl-PL" sz="4000" dirty="0" smtClean="0"/>
              <a:t> </a:t>
            </a:r>
            <a:r>
              <a:rPr lang="pl-PL" sz="4000" dirty="0" err="1" smtClean="0"/>
              <a:t>diversity</a:t>
            </a:r>
            <a:r>
              <a:rPr lang="pl-PL" sz="4000" dirty="0" smtClean="0"/>
              <a:t> – </a:t>
            </a:r>
            <a:r>
              <a:rPr lang="pl-PL" sz="4000" dirty="0" err="1" smtClean="0"/>
              <a:t>requirements</a:t>
            </a:r>
            <a:r>
              <a:rPr lang="pl-PL" sz="4000" dirty="0" smtClean="0"/>
              <a:t> and </a:t>
            </a:r>
            <a:r>
              <a:rPr lang="pl-PL" sz="4000" dirty="0" err="1" smtClean="0"/>
              <a:t>expectations</a:t>
            </a:r>
            <a:r>
              <a:rPr lang="pl-PL" sz="4000" dirty="0" smtClean="0"/>
              <a:t> (be </a:t>
            </a:r>
            <a:r>
              <a:rPr lang="pl-PL" sz="4000" dirty="0" err="1" smtClean="0"/>
              <a:t>careful</a:t>
            </a:r>
            <a:r>
              <a:rPr lang="pl-PL" sz="4000" dirty="0" smtClean="0"/>
              <a:t> of </a:t>
            </a:r>
            <a:r>
              <a:rPr lang="pl-PL" sz="4000" dirty="0" err="1" smtClean="0"/>
              <a:t>average</a:t>
            </a:r>
            <a:r>
              <a:rPr lang="pl-PL" sz="4000" dirty="0" smtClean="0"/>
              <a:t> </a:t>
            </a:r>
            <a:r>
              <a:rPr lang="pl-PL" sz="4000" dirty="0" err="1" smtClean="0"/>
              <a:t>results</a:t>
            </a:r>
            <a:r>
              <a:rPr lang="pl-PL" sz="4000" dirty="0" smtClean="0"/>
              <a:t>)</a:t>
            </a:r>
            <a:endParaRPr sz="4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25500" marR="0" lvl="0" indent="-571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 pitchFamily="34" charset="0"/>
              <a:buChar char="•"/>
            </a:pPr>
            <a:endParaRPr sz="4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25500" marR="0" lvl="0" indent="-571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 pitchFamily="34" charset="0"/>
              <a:buChar char="•"/>
            </a:pPr>
            <a:endParaRPr sz="4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21996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1247250" y="272877"/>
            <a:ext cx="13736100" cy="13019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Open Sans"/>
              <a:buNone/>
            </a:pPr>
            <a:r>
              <a:rPr lang="pl-PL" sz="6000" b="0" i="0" u="none" strike="noStrike" cap="none" dirty="0" smtClean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Allegro Smart!</a:t>
            </a:r>
            <a:endParaRPr sz="6000" b="0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250" y="1828800"/>
            <a:ext cx="14645714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016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1107550" y="564975"/>
            <a:ext cx="13736100" cy="1174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Open Sans"/>
              <a:buNone/>
            </a:pPr>
            <a:r>
              <a:rPr lang="pl-PL" sz="6000" b="0" i="0" u="none" strike="noStrike" cap="none" dirty="0" err="1" smtClean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Future</a:t>
            </a:r>
            <a:r>
              <a:rPr lang="pl-PL" sz="6000" b="0" i="0" u="none" strike="noStrike" cap="none" dirty="0" smtClean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(</a:t>
            </a:r>
            <a:r>
              <a:rPr lang="pl-PL" sz="6000" b="0" i="0" u="none" strike="noStrike" cap="none" dirty="0" err="1" smtClean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near</a:t>
            </a:r>
            <a:r>
              <a:rPr lang="pl-PL" dirty="0"/>
              <a:t>)</a:t>
            </a:r>
            <a:endParaRPr sz="6000" b="0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0" name="Shape 40"/>
          <p:cNvSpPr txBox="1"/>
          <p:nvPr/>
        </p:nvSpPr>
        <p:spPr>
          <a:xfrm>
            <a:off x="711199" y="2362200"/>
            <a:ext cx="14808201" cy="6422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71500" lvl="0" indent="-571500">
              <a:lnSpc>
                <a:spcPct val="150000"/>
              </a:lnSpc>
              <a:buSzPts val="4000"/>
              <a:buFont typeface="Arial" panose="020B0604020202020204" pitchFamily="34" charset="0"/>
              <a:buChar char="•"/>
            </a:pPr>
            <a:r>
              <a:rPr lang="pl-PL" sz="4000" dirty="0" err="1" smtClean="0"/>
              <a:t>Free</a:t>
            </a:r>
            <a:r>
              <a:rPr lang="pl-PL" sz="4000" dirty="0" smtClean="0"/>
              <a:t> </a:t>
            </a:r>
            <a:r>
              <a:rPr lang="pl-PL" sz="4000" dirty="0" err="1" smtClean="0"/>
              <a:t>delivery</a:t>
            </a:r>
            <a:r>
              <a:rPr lang="pl-PL" sz="4000" dirty="0" smtClean="0"/>
              <a:t>, </a:t>
            </a:r>
            <a:r>
              <a:rPr lang="pl-PL" sz="4000" dirty="0" err="1" smtClean="0"/>
              <a:t>free</a:t>
            </a:r>
            <a:r>
              <a:rPr lang="pl-PL" sz="4000" dirty="0" smtClean="0"/>
              <a:t> </a:t>
            </a:r>
            <a:r>
              <a:rPr lang="pl-PL" sz="4000" dirty="0" err="1" smtClean="0"/>
              <a:t>returns</a:t>
            </a:r>
            <a:r>
              <a:rPr lang="pl-PL" sz="4000" dirty="0" smtClean="0"/>
              <a:t> (?)</a:t>
            </a:r>
          </a:p>
          <a:p>
            <a:pPr marL="571500" lvl="0" indent="-571500">
              <a:lnSpc>
                <a:spcPct val="150000"/>
              </a:lnSpc>
              <a:buSzPts val="4000"/>
              <a:buFont typeface="Arial" panose="020B0604020202020204" pitchFamily="34" charset="0"/>
              <a:buChar char="•"/>
            </a:pPr>
            <a:r>
              <a:rPr lang="pl-PL" sz="4000" dirty="0" smtClean="0"/>
              <a:t>Same </a:t>
            </a:r>
            <a:r>
              <a:rPr lang="pl-PL" sz="4000" dirty="0" err="1" smtClean="0"/>
              <a:t>day</a:t>
            </a:r>
            <a:r>
              <a:rPr lang="pl-PL" sz="4000" dirty="0"/>
              <a:t> </a:t>
            </a:r>
            <a:r>
              <a:rPr lang="pl-PL" sz="4000" dirty="0" err="1" smtClean="0"/>
              <a:t>delivery</a:t>
            </a:r>
            <a:r>
              <a:rPr lang="pl-PL" sz="4000" dirty="0" smtClean="0"/>
              <a:t> in big </a:t>
            </a:r>
            <a:r>
              <a:rPr lang="pl-PL" sz="4000" dirty="0" err="1" smtClean="0"/>
              <a:t>cities</a:t>
            </a:r>
            <a:endParaRPr lang="pl-PL" sz="4000" dirty="0" smtClean="0"/>
          </a:p>
          <a:p>
            <a:pPr marL="571500" lvl="0" indent="-571500">
              <a:lnSpc>
                <a:spcPct val="150000"/>
              </a:lnSpc>
              <a:buSzPts val="4000"/>
              <a:buFont typeface="Arial" panose="020B0604020202020204" pitchFamily="34" charset="0"/>
              <a:buChar char="•"/>
            </a:pPr>
            <a:r>
              <a:rPr lang="pl-PL" sz="4000" dirty="0" err="1" smtClean="0"/>
              <a:t>More</a:t>
            </a:r>
            <a:r>
              <a:rPr lang="pl-PL" sz="4000" dirty="0" smtClean="0"/>
              <a:t> Pickup </a:t>
            </a:r>
            <a:r>
              <a:rPr lang="pl-PL" sz="4000" dirty="0" err="1" smtClean="0"/>
              <a:t>Points</a:t>
            </a:r>
            <a:r>
              <a:rPr lang="pl-PL" sz="4000" dirty="0" smtClean="0"/>
              <a:t>, </a:t>
            </a:r>
            <a:r>
              <a:rPr lang="pl-PL" sz="4000" dirty="0" err="1" smtClean="0"/>
              <a:t>more</a:t>
            </a:r>
            <a:r>
              <a:rPr lang="pl-PL" sz="4000" dirty="0" smtClean="0"/>
              <a:t> </a:t>
            </a:r>
            <a:r>
              <a:rPr lang="pl-PL" sz="4000" dirty="0" err="1" smtClean="0"/>
              <a:t>problems</a:t>
            </a:r>
            <a:r>
              <a:rPr lang="pl-PL" sz="4000" dirty="0" smtClean="0"/>
              <a:t> with </a:t>
            </a:r>
            <a:r>
              <a:rPr lang="pl-PL" sz="4000" dirty="0" err="1"/>
              <a:t>C</a:t>
            </a:r>
            <a:r>
              <a:rPr lang="pl-PL" sz="4000" dirty="0" err="1" smtClean="0"/>
              <a:t>ouriers</a:t>
            </a:r>
            <a:r>
              <a:rPr lang="pl-PL" sz="4000" dirty="0" smtClean="0"/>
              <a:t>, </a:t>
            </a:r>
            <a:r>
              <a:rPr lang="pl-PL" sz="4000" dirty="0" err="1" smtClean="0"/>
              <a:t>increasing</a:t>
            </a:r>
            <a:r>
              <a:rPr lang="pl-PL" sz="4000" dirty="0" smtClean="0"/>
              <a:t> </a:t>
            </a:r>
            <a:r>
              <a:rPr lang="pl-PL" sz="4000" dirty="0" err="1" smtClean="0"/>
              <a:t>cost</a:t>
            </a:r>
            <a:r>
              <a:rPr lang="pl-PL" sz="4000" dirty="0" smtClean="0"/>
              <a:t> of </a:t>
            </a:r>
            <a:r>
              <a:rPr lang="pl-PL" sz="4000" dirty="0" err="1" smtClean="0"/>
              <a:t>delivery</a:t>
            </a:r>
            <a:endParaRPr lang="pl-PL" sz="4000" dirty="0" smtClean="0"/>
          </a:p>
          <a:p>
            <a:pPr marL="571500" lvl="0" indent="-571500">
              <a:lnSpc>
                <a:spcPct val="150000"/>
              </a:lnSpc>
              <a:buSzPts val="4000"/>
              <a:buFont typeface="Arial" panose="020B0604020202020204" pitchFamily="34" charset="0"/>
              <a:buChar char="•"/>
            </a:pPr>
            <a:r>
              <a:rPr lang="pl-PL" sz="4000" dirty="0" smtClean="0"/>
              <a:t>Delivery </a:t>
            </a:r>
            <a:r>
              <a:rPr lang="pl-PL" sz="4000" dirty="0" err="1" smtClean="0"/>
              <a:t>standarization</a:t>
            </a:r>
            <a:r>
              <a:rPr lang="pl-PL" sz="4000" dirty="0" smtClean="0"/>
              <a:t> vs </a:t>
            </a:r>
            <a:r>
              <a:rPr lang="pl-PL" sz="4000" dirty="0" err="1" smtClean="0"/>
              <a:t>tailor</a:t>
            </a:r>
            <a:r>
              <a:rPr lang="pl-PL" sz="4000" dirty="0" smtClean="0"/>
              <a:t> </a:t>
            </a:r>
            <a:r>
              <a:rPr lang="pl-PL" sz="4000" dirty="0" err="1" smtClean="0"/>
              <a:t>made</a:t>
            </a:r>
            <a:r>
              <a:rPr lang="pl-PL" sz="4000" dirty="0" smtClean="0"/>
              <a:t> </a:t>
            </a:r>
            <a:r>
              <a:rPr lang="pl-PL" sz="4000" dirty="0" err="1" smtClean="0"/>
              <a:t>delivery</a:t>
            </a:r>
            <a:endParaRPr lang="pl-PL" sz="4000" dirty="0" smtClean="0"/>
          </a:p>
          <a:p>
            <a:pPr marL="571500" indent="-571500">
              <a:lnSpc>
                <a:spcPct val="150000"/>
              </a:lnSpc>
              <a:buSzPts val="4000"/>
              <a:buFont typeface="Arial" panose="020B0604020202020204" pitchFamily="34" charset="0"/>
              <a:buChar char="•"/>
            </a:pPr>
            <a:r>
              <a:rPr lang="pl-PL" sz="4000" dirty="0" err="1" smtClean="0"/>
              <a:t>Geolocalization</a:t>
            </a:r>
            <a:r>
              <a:rPr lang="pl-PL" sz="4000" dirty="0" smtClean="0"/>
              <a:t> i </a:t>
            </a:r>
            <a:r>
              <a:rPr lang="pl-PL" sz="4000" dirty="0" err="1" smtClean="0"/>
              <a:t>personalization</a:t>
            </a:r>
            <a:r>
              <a:rPr lang="pl-PL" sz="4000" dirty="0" smtClean="0"/>
              <a:t> of </a:t>
            </a:r>
            <a:r>
              <a:rPr lang="pl-PL" sz="4000" dirty="0" err="1" smtClean="0"/>
              <a:t>delivery</a:t>
            </a:r>
            <a:endParaRPr lang="pl-PL" sz="4000" dirty="0" smtClean="0"/>
          </a:p>
          <a:p>
            <a:pPr lvl="0">
              <a:lnSpc>
                <a:spcPct val="150000"/>
              </a:lnSpc>
              <a:buSzPts val="4000"/>
            </a:pPr>
            <a:r>
              <a:rPr lang="pl-PL" sz="4000" dirty="0"/>
              <a:t/>
            </a:r>
            <a:br>
              <a:rPr lang="pl-PL" sz="4000" dirty="0"/>
            </a:br>
            <a:endParaRPr sz="4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25500" marR="0" lvl="0" indent="-571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 pitchFamily="34" charset="0"/>
              <a:buChar char="•"/>
            </a:pPr>
            <a:endParaRPr sz="4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25500" marR="0" lvl="0" indent="-571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 pitchFamily="34" charset="0"/>
              <a:buChar char="•"/>
            </a:pPr>
            <a:endParaRPr sz="4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5302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1107550" y="564975"/>
            <a:ext cx="13736100" cy="1174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Open Sans"/>
              <a:buNone/>
            </a:pPr>
            <a:r>
              <a:rPr lang="pl-PL" sz="6000" b="0" i="0" u="none" strike="noStrike" cap="none" dirty="0" err="1" smtClean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Clients</a:t>
            </a:r>
            <a:r>
              <a:rPr lang="pl-PL" sz="6000" b="0" i="0" u="none" strike="noStrike" cap="none" dirty="0" smtClean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l-PL" sz="6000" b="0" i="0" u="none" strike="noStrike" cap="none" dirty="0" err="1" smtClean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expectations</a:t>
            </a:r>
            <a:r>
              <a:rPr lang="pl-PL" sz="6000" b="0" i="0" u="none" strike="noStrike" cap="none" dirty="0" smtClean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– in </a:t>
            </a:r>
            <a:r>
              <a:rPr lang="pl-PL" sz="6000" b="0" i="0" u="none" strike="noStrike" cap="none" dirty="0" err="1" smtClean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cities</a:t>
            </a:r>
            <a:endParaRPr sz="6000" b="0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0" name="Shape 40"/>
          <p:cNvSpPr txBox="1"/>
          <p:nvPr/>
        </p:nvSpPr>
        <p:spPr>
          <a:xfrm>
            <a:off x="711199" y="2362200"/>
            <a:ext cx="14808201" cy="6422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71500" lvl="0" indent="-571500">
              <a:lnSpc>
                <a:spcPct val="150000"/>
              </a:lnSpc>
              <a:buSzPts val="4000"/>
              <a:buFont typeface="Arial" panose="020B0604020202020204" pitchFamily="34" charset="0"/>
              <a:buChar char="•"/>
            </a:pPr>
            <a:r>
              <a:rPr lang="pl-PL" sz="4000" dirty="0" smtClean="0"/>
              <a:t>Fast </a:t>
            </a:r>
            <a:r>
              <a:rPr lang="pl-PL" sz="4000" dirty="0" err="1" smtClean="0"/>
              <a:t>delivery</a:t>
            </a:r>
            <a:r>
              <a:rPr lang="pl-PL" sz="4000" dirty="0" smtClean="0"/>
              <a:t> – </a:t>
            </a:r>
            <a:r>
              <a:rPr lang="pl-PL" sz="4000" dirty="0" err="1" smtClean="0"/>
              <a:t>bikes</a:t>
            </a:r>
            <a:r>
              <a:rPr lang="pl-PL" sz="4000" dirty="0" smtClean="0"/>
              <a:t>? motors? </a:t>
            </a:r>
            <a:r>
              <a:rPr lang="pl-PL" sz="4000" dirty="0" err="1" smtClean="0"/>
              <a:t>others</a:t>
            </a:r>
            <a:r>
              <a:rPr lang="pl-PL" sz="4000" dirty="0" smtClean="0"/>
              <a:t>?</a:t>
            </a:r>
          </a:p>
          <a:p>
            <a:pPr marL="571500" lvl="0" indent="-571500">
              <a:lnSpc>
                <a:spcPct val="150000"/>
              </a:lnSpc>
              <a:buSzPts val="4000"/>
              <a:buFont typeface="Arial" panose="020B0604020202020204" pitchFamily="34" charset="0"/>
              <a:buChar char="•"/>
            </a:pPr>
            <a:r>
              <a:rPr lang="pl-PL" sz="4000" dirty="0" err="1" smtClean="0"/>
              <a:t>Restrictions</a:t>
            </a:r>
            <a:r>
              <a:rPr lang="pl-PL" sz="4000" dirty="0" smtClean="0"/>
              <a:t> for </a:t>
            </a:r>
            <a:r>
              <a:rPr lang="pl-PL" sz="4000" dirty="0" err="1" smtClean="0"/>
              <a:t>drones</a:t>
            </a:r>
            <a:r>
              <a:rPr lang="pl-PL" sz="4000" dirty="0" smtClean="0"/>
              <a:t> in </a:t>
            </a:r>
            <a:r>
              <a:rPr lang="pl-PL" sz="4000" dirty="0" err="1" smtClean="0"/>
              <a:t>cities</a:t>
            </a:r>
            <a:endParaRPr lang="pl-PL" sz="4000" dirty="0" smtClean="0"/>
          </a:p>
          <a:p>
            <a:pPr marL="571500" lvl="0" indent="-571500">
              <a:lnSpc>
                <a:spcPct val="150000"/>
              </a:lnSpc>
              <a:buSzPts val="4000"/>
              <a:buFont typeface="Arial" panose="020B0604020202020204" pitchFamily="34" charset="0"/>
              <a:buChar char="•"/>
            </a:pPr>
            <a:r>
              <a:rPr lang="en-US" sz="4000" dirty="0"/>
              <a:t>Courier adjusted to real working </a:t>
            </a:r>
            <a:r>
              <a:rPr lang="en-US" sz="4000" dirty="0" smtClean="0"/>
              <a:t>hours</a:t>
            </a:r>
            <a:r>
              <a:rPr lang="pl-PL" sz="4000" dirty="0" smtClean="0"/>
              <a:t> (</a:t>
            </a:r>
            <a:r>
              <a:rPr lang="pl-PL" sz="4000" dirty="0" err="1" smtClean="0"/>
              <a:t>evening</a:t>
            </a:r>
            <a:r>
              <a:rPr lang="pl-PL" sz="4000" dirty="0" smtClean="0"/>
              <a:t>!)</a:t>
            </a:r>
          </a:p>
          <a:p>
            <a:pPr marL="571500" lvl="0" indent="-571500">
              <a:lnSpc>
                <a:spcPct val="150000"/>
              </a:lnSpc>
              <a:buSzPts val="4000"/>
              <a:buFont typeface="Arial" panose="020B0604020202020204" pitchFamily="34" charset="0"/>
              <a:buChar char="•"/>
            </a:pPr>
            <a:r>
              <a:rPr lang="pl-PL" sz="4000" dirty="0" smtClean="0"/>
              <a:t>Delivery on </a:t>
            </a:r>
            <a:r>
              <a:rPr lang="pl-PL" sz="4000" dirty="0" err="1" smtClean="0"/>
              <a:t>Saturday</a:t>
            </a:r>
            <a:r>
              <a:rPr lang="pl-PL" sz="4000" dirty="0" smtClean="0"/>
              <a:t> </a:t>
            </a:r>
            <a:r>
              <a:rPr lang="pl-PL" sz="4000" dirty="0" err="1" smtClean="0"/>
              <a:t>or</a:t>
            </a:r>
            <a:r>
              <a:rPr lang="pl-PL" sz="4000" dirty="0" smtClean="0"/>
              <a:t> </a:t>
            </a:r>
            <a:r>
              <a:rPr lang="pl-PL" sz="4000" dirty="0" err="1" smtClean="0"/>
              <a:t>Sunday</a:t>
            </a:r>
            <a:r>
              <a:rPr lang="pl-PL" sz="4000" dirty="0" smtClean="0"/>
              <a:t>, </a:t>
            </a:r>
            <a:r>
              <a:rPr lang="pl-PL" sz="4000" dirty="0" err="1" smtClean="0"/>
              <a:t>delivery</a:t>
            </a:r>
            <a:r>
              <a:rPr lang="pl-PL" sz="4000" dirty="0" smtClean="0"/>
              <a:t> </a:t>
            </a:r>
            <a:r>
              <a:rPr lang="pl-PL" sz="4000" dirty="0" err="1" smtClean="0"/>
              <a:t>windows</a:t>
            </a:r>
            <a:endParaRPr lang="pl-PL" sz="4000" dirty="0" smtClean="0"/>
          </a:p>
          <a:p>
            <a:pPr marL="571500" lvl="0" indent="-571500">
              <a:lnSpc>
                <a:spcPct val="150000"/>
              </a:lnSpc>
              <a:buSzPts val="4000"/>
              <a:buFont typeface="Arial" panose="020B0604020202020204" pitchFamily="34" charset="0"/>
              <a:buChar char="•"/>
            </a:pPr>
            <a:r>
              <a:rPr lang="pl-PL" sz="4000" dirty="0" smtClean="0"/>
              <a:t>(Good) </a:t>
            </a:r>
            <a:r>
              <a:rPr lang="pl-PL" sz="4000" dirty="0" err="1" smtClean="0"/>
              <a:t>cooperation</a:t>
            </a:r>
            <a:r>
              <a:rPr lang="pl-PL" sz="4000" dirty="0" smtClean="0"/>
              <a:t> </a:t>
            </a:r>
            <a:r>
              <a:rPr lang="pl-PL" sz="4000" dirty="0" err="1" smtClean="0"/>
              <a:t>between</a:t>
            </a:r>
            <a:r>
              <a:rPr lang="pl-PL" sz="4000" dirty="0" smtClean="0"/>
              <a:t> </a:t>
            </a:r>
            <a:r>
              <a:rPr lang="pl-PL" sz="4000" dirty="0"/>
              <a:t>C</a:t>
            </a:r>
            <a:r>
              <a:rPr lang="pl-PL" sz="4000" dirty="0" smtClean="0"/>
              <a:t>ourier and Client</a:t>
            </a:r>
          </a:p>
          <a:p>
            <a:pPr marL="571500" lvl="0" indent="-571500">
              <a:lnSpc>
                <a:spcPct val="150000"/>
              </a:lnSpc>
              <a:buSzPts val="4000"/>
              <a:buFont typeface="Arial" panose="020B0604020202020204" pitchFamily="34" charset="0"/>
              <a:buChar char="•"/>
            </a:pPr>
            <a:endParaRPr lang="pl-PL" sz="4000" dirty="0" smtClean="0"/>
          </a:p>
          <a:p>
            <a:pPr lvl="0">
              <a:lnSpc>
                <a:spcPct val="150000"/>
              </a:lnSpc>
              <a:buSzPts val="4000"/>
            </a:pPr>
            <a:r>
              <a:rPr lang="pl-PL" sz="4000" dirty="0"/>
              <a:t/>
            </a:r>
            <a:br>
              <a:rPr lang="pl-PL" sz="4000" dirty="0"/>
            </a:br>
            <a:endParaRPr sz="4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25500" marR="0" lvl="0" indent="-571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 pitchFamily="34" charset="0"/>
              <a:buChar char="•"/>
            </a:pPr>
            <a:endParaRPr sz="4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25500" marR="0" lvl="0" indent="-571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 pitchFamily="34" charset="0"/>
              <a:buChar char="•"/>
            </a:pPr>
            <a:endParaRPr sz="4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072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853550" y="3447875"/>
            <a:ext cx="13736100" cy="1174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Open Sans"/>
              <a:buNone/>
            </a:pPr>
            <a:r>
              <a:rPr lang="pl-PL" sz="6000" b="0" i="0" u="none" strike="noStrike" cap="none" dirty="0" smtClean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How to do </a:t>
            </a:r>
            <a:r>
              <a:rPr lang="pl-PL" sz="6000" b="0" i="0" u="none" strike="noStrike" cap="none" dirty="0" err="1" smtClean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this</a:t>
            </a:r>
            <a:r>
              <a:rPr lang="pl-PL" sz="6000" b="0" i="0" u="none" strike="noStrike" cap="none" dirty="0" smtClean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?</a:t>
            </a:r>
            <a:endParaRPr sz="6000" b="0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64434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853550" y="3447875"/>
            <a:ext cx="13736100" cy="1174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Open Sans"/>
              <a:buNone/>
            </a:pPr>
            <a:r>
              <a:rPr lang="pl-PL" sz="6000" b="0" i="0" u="none" strike="noStrike" cap="none" dirty="0" smtClean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Q&amp;A</a:t>
            </a:r>
            <a:endParaRPr sz="6000" b="0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69515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853550" y="3447875"/>
            <a:ext cx="13736100" cy="1174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Open Sans"/>
              <a:buNone/>
            </a:pPr>
            <a:r>
              <a:rPr lang="pl-PL" sz="6000" b="0" i="0" u="none" strike="noStrike" cap="none" dirty="0" err="1" smtClean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Thank</a:t>
            </a:r>
            <a:r>
              <a:rPr lang="pl-PL" sz="6000" b="0" i="0" u="none" strike="noStrike" cap="none" dirty="0" smtClean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l-PL" sz="6000" b="0" i="0" u="none" strike="noStrike" cap="none" dirty="0" err="1" smtClean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you</a:t>
            </a:r>
            <a:r>
              <a:rPr lang="pl-PL" sz="6000" b="0" i="0" u="none" strike="noStrike" cap="none" dirty="0" smtClean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sz="6000" b="0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0876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1107550" y="564975"/>
            <a:ext cx="13736100" cy="1174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Open Sans"/>
              <a:buNone/>
            </a:pPr>
            <a:r>
              <a:rPr lang="pl-PL" sz="60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Agenda</a:t>
            </a:r>
            <a:endParaRPr sz="6000" b="0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0" name="Shape 40"/>
          <p:cNvSpPr txBox="1"/>
          <p:nvPr/>
        </p:nvSpPr>
        <p:spPr>
          <a:xfrm>
            <a:off x="1107550" y="2362200"/>
            <a:ext cx="14208650" cy="6422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>
              <a:lnSpc>
                <a:spcPct val="150000"/>
              </a:lnSpc>
              <a:buSzPts val="4000"/>
            </a:pPr>
            <a:r>
              <a:rPr lang="pl-PL" sz="4000" dirty="0" err="1" smtClean="0"/>
              <a:t>About</a:t>
            </a:r>
            <a:r>
              <a:rPr lang="en-US" sz="4000" dirty="0" smtClean="0"/>
              <a:t> needs </a:t>
            </a:r>
            <a:r>
              <a:rPr lang="en-US" sz="4000" dirty="0"/>
              <a:t>and choices of Allegro.pl customers - on the example of small and large cities - </a:t>
            </a:r>
            <a:r>
              <a:rPr lang="en-US" sz="4000" dirty="0" smtClean="0"/>
              <a:t>what problem</a:t>
            </a:r>
            <a:r>
              <a:rPr lang="pl-PL" sz="4000" dirty="0" smtClean="0"/>
              <a:t>s</a:t>
            </a:r>
            <a:r>
              <a:rPr lang="en-US" sz="4000" dirty="0" smtClean="0"/>
              <a:t> </a:t>
            </a:r>
            <a:r>
              <a:rPr lang="pl-PL" sz="4000" dirty="0" err="1" smtClean="0"/>
              <a:t>Clients</a:t>
            </a:r>
            <a:r>
              <a:rPr lang="en-US" sz="4000" dirty="0" smtClean="0"/>
              <a:t> </a:t>
            </a:r>
            <a:r>
              <a:rPr lang="en-US" sz="4000" dirty="0"/>
              <a:t>face, how Allegro.pl wants and can help them and what are the challenges facing the e-commerce market in 2018 and 2019</a:t>
            </a:r>
            <a:endParaRPr sz="4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1158350" y="615775"/>
            <a:ext cx="13736100" cy="167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Open Sans"/>
              <a:buNone/>
            </a:pPr>
            <a:r>
              <a:rPr lang="pl-PL" sz="6000" b="0" i="0" u="none" strike="noStrike" cap="none" dirty="0" smtClean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Introduction</a:t>
            </a:r>
            <a:endParaRPr sz="6000" b="0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6" name="Shape 46"/>
          <p:cNvSpPr txBox="1"/>
          <p:nvPr/>
        </p:nvSpPr>
        <p:spPr>
          <a:xfrm>
            <a:off x="596900" y="2794000"/>
            <a:ext cx="15265399" cy="551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57200">
              <a:buSzPts val="3200"/>
              <a:buFont typeface="Arial"/>
              <a:buChar char="•"/>
            </a:pPr>
            <a:r>
              <a:rPr lang="pl-PL" sz="4000" dirty="0" smtClean="0"/>
              <a:t>About me</a:t>
            </a:r>
          </a:p>
          <a:p>
            <a:pPr marL="457200" lvl="0" indent="-457200">
              <a:buSzPts val="3200"/>
              <a:buFont typeface="Arial"/>
              <a:buChar char="•"/>
            </a:pPr>
            <a:endParaRPr lang="pl-PL" sz="4000" dirty="0"/>
          </a:p>
          <a:p>
            <a:pPr marL="457200" lvl="0" indent="-457200">
              <a:buSzPts val="3200"/>
              <a:buFont typeface="Arial"/>
              <a:buChar char="•"/>
            </a:pPr>
            <a:r>
              <a:rPr lang="pl-PL" sz="4000" dirty="0" smtClean="0"/>
              <a:t>About Allegro</a:t>
            </a:r>
          </a:p>
          <a:p>
            <a:pPr marL="457200" lvl="0" indent="-457200">
              <a:buSzPts val="3200"/>
              <a:buFont typeface="Arial"/>
              <a:buChar char="•"/>
            </a:pPr>
            <a:endParaRPr lang="pl-PL" sz="4000" dirty="0" smtClean="0"/>
          </a:p>
          <a:p>
            <a:pPr marL="457200" lvl="0" indent="-457200">
              <a:buSzPts val="3200"/>
              <a:buFont typeface="Arial"/>
              <a:buChar char="•"/>
            </a:pPr>
            <a:r>
              <a:rPr lang="pl-PL" sz="4000" b="0" i="0" u="none" strike="noStrike" cap="none" dirty="0" err="1" smtClean="0">
                <a:solidFill>
                  <a:srgbClr val="000000"/>
                </a:solidFill>
                <a:sym typeface="Arial"/>
              </a:rPr>
              <a:t>About</a:t>
            </a:r>
            <a:r>
              <a:rPr lang="pl-PL" sz="4000" b="0" i="0" u="none" strike="noStrike" cap="none" dirty="0" smtClean="0">
                <a:solidFill>
                  <a:srgbClr val="000000"/>
                </a:solidFill>
                <a:sym typeface="Arial"/>
              </a:rPr>
              <a:t> </a:t>
            </a:r>
            <a:r>
              <a:rPr lang="en-GB" sz="4000" b="0" i="0" u="none" strike="noStrike" cap="none" dirty="0" smtClean="0">
                <a:solidFill>
                  <a:srgbClr val="000000"/>
                </a:solidFill>
                <a:sym typeface="Arial"/>
              </a:rPr>
              <a:t>delivery</a:t>
            </a:r>
            <a:r>
              <a:rPr lang="pl-PL" sz="4000" b="0" i="0" u="none" strike="noStrike" cap="none" dirty="0" smtClean="0">
                <a:solidFill>
                  <a:srgbClr val="000000"/>
                </a:solidFill>
                <a:sym typeface="Arial"/>
              </a:rPr>
              <a:t> </a:t>
            </a:r>
            <a:r>
              <a:rPr lang="pl-PL" sz="4000" b="0" i="0" u="none" strike="noStrike" cap="none" dirty="0" err="1" smtClean="0">
                <a:solidFill>
                  <a:srgbClr val="000000"/>
                </a:solidFill>
                <a:sym typeface="Arial"/>
              </a:rPr>
              <a:t>experience</a:t>
            </a:r>
            <a:r>
              <a:rPr lang="pl-PL" sz="4000" b="0" i="0" u="none" strike="noStrike" cap="none" dirty="0" smtClean="0">
                <a:solidFill>
                  <a:srgbClr val="000000"/>
                </a:solidFill>
                <a:sym typeface="Arial"/>
              </a:rPr>
              <a:t> in Allegro </a:t>
            </a:r>
            <a:r>
              <a:rPr lang="pl-PL" sz="4000" dirty="0" smtClean="0"/>
              <a:t>(live demo</a:t>
            </a:r>
            <a:r>
              <a:rPr lang="pl-PL" sz="4000" b="0" i="0" u="none" strike="noStrike" cap="none" dirty="0" smtClean="0">
                <a:solidFill>
                  <a:srgbClr val="000000"/>
                </a:solidFill>
                <a:sym typeface="Arial"/>
              </a:rPr>
              <a:t>)</a:t>
            </a:r>
            <a:endParaRPr sz="4000" b="0" i="0" u="none" strike="noStrike" cap="none" dirty="0">
              <a:solidFill>
                <a:srgbClr val="000000"/>
              </a:solidFill>
              <a:sym typeface="Arial"/>
            </a:endParaRPr>
          </a:p>
          <a:p>
            <a:pPr marL="457200" marR="0" lvl="0" indent="-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4000" b="0" i="0" u="none" strike="noStrike" cap="none" dirty="0">
              <a:solidFill>
                <a:srgbClr val="000000"/>
              </a:solidFill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4000" b="0" i="0" u="none" strike="noStrike" cap="none" dirty="0">
              <a:solidFill>
                <a:srgbClr val="000000"/>
              </a:solidFill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1145650" y="514176"/>
            <a:ext cx="13736100" cy="1263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Open Sans"/>
              <a:buNone/>
            </a:pPr>
            <a:r>
              <a:rPr lang="pl-PL" dirty="0" smtClean="0"/>
              <a:t>Allegro</a:t>
            </a:r>
            <a:endParaRPr sz="6000" b="0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3"/>
          <a:srcRect b="44070"/>
          <a:stretch/>
        </p:blipFill>
        <p:spPr>
          <a:xfrm>
            <a:off x="2184123" y="1911654"/>
            <a:ext cx="11887754" cy="6597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207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1247250" y="272877"/>
            <a:ext cx="13736100" cy="13019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pl-PL" dirty="0"/>
              <a:t>Delivery </a:t>
            </a:r>
            <a:r>
              <a:rPr lang="pl-PL" dirty="0" err="1"/>
              <a:t>methods</a:t>
            </a:r>
            <a:r>
              <a:rPr lang="pl-PL" dirty="0"/>
              <a:t> – </a:t>
            </a:r>
            <a:r>
              <a:rPr lang="pl-PL" dirty="0" err="1"/>
              <a:t>clients</a:t>
            </a:r>
            <a:r>
              <a:rPr lang="pl-PL" dirty="0"/>
              <a:t> choice</a:t>
            </a:r>
            <a:endParaRPr sz="6000" b="0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759" y="1803400"/>
            <a:ext cx="13101591" cy="7058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43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1247250" y="272877"/>
            <a:ext cx="13736100" cy="13019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pl-PL" dirty="0"/>
              <a:t>Delivery </a:t>
            </a:r>
            <a:r>
              <a:rPr lang="pl-PL" dirty="0" err="1"/>
              <a:t>methods</a:t>
            </a:r>
            <a:r>
              <a:rPr lang="pl-PL" dirty="0"/>
              <a:t> – </a:t>
            </a:r>
            <a:r>
              <a:rPr lang="pl-PL" dirty="0" err="1"/>
              <a:t>clients</a:t>
            </a:r>
            <a:r>
              <a:rPr lang="pl-PL" dirty="0"/>
              <a:t> choice</a:t>
            </a:r>
            <a:endParaRPr sz="6000" b="0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0166" y="1574800"/>
            <a:ext cx="13351112" cy="708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61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1247250" y="272877"/>
            <a:ext cx="13736100" cy="13019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pl-PL" dirty="0"/>
              <a:t>Delivery </a:t>
            </a:r>
            <a:r>
              <a:rPr lang="pl-PL" dirty="0" err="1"/>
              <a:t>methods</a:t>
            </a:r>
            <a:r>
              <a:rPr lang="pl-PL" dirty="0"/>
              <a:t> – </a:t>
            </a:r>
            <a:r>
              <a:rPr lang="pl-PL" dirty="0" err="1"/>
              <a:t>clients</a:t>
            </a:r>
            <a:r>
              <a:rPr lang="pl-PL" dirty="0"/>
              <a:t> choice</a:t>
            </a:r>
            <a:endParaRPr sz="6000" b="0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9797" y="1574800"/>
            <a:ext cx="13050439" cy="703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47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1247250" y="272877"/>
            <a:ext cx="13736100" cy="13019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pl-PL" dirty="0"/>
              <a:t>Delivery </a:t>
            </a:r>
            <a:r>
              <a:rPr lang="pl-PL" dirty="0" err="1"/>
              <a:t>methods</a:t>
            </a:r>
            <a:r>
              <a:rPr lang="pl-PL" dirty="0"/>
              <a:t> – </a:t>
            </a:r>
            <a:r>
              <a:rPr lang="pl-PL" dirty="0" err="1"/>
              <a:t>clients</a:t>
            </a:r>
            <a:r>
              <a:rPr lang="pl-PL" dirty="0"/>
              <a:t> choice</a:t>
            </a:r>
            <a:endParaRPr sz="6000" b="0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7249" y="1574800"/>
            <a:ext cx="12672607" cy="7077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911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1247250" y="272877"/>
            <a:ext cx="13736100" cy="13019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Open Sans"/>
              <a:buNone/>
            </a:pPr>
            <a:r>
              <a:rPr lang="pl-PL" sz="6000" b="0" i="0" u="none" strike="noStrike" cap="none" dirty="0" err="1" smtClean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Couriers</a:t>
            </a:r>
            <a:endParaRPr sz="6000" b="0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3"/>
          <a:srcRect r="25568"/>
          <a:stretch/>
        </p:blipFill>
        <p:spPr>
          <a:xfrm>
            <a:off x="3669901" y="1574800"/>
            <a:ext cx="8522099" cy="720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78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kładki">
  <a:themeElements>
    <a:clrScheme name="Allegro kolory">
      <a:dk1>
        <a:srgbClr val="FFFFFF"/>
      </a:dk1>
      <a:lt1>
        <a:srgbClr val="FF5A00"/>
      </a:lt1>
      <a:dk2>
        <a:srgbClr val="000000"/>
      </a:dk2>
      <a:lt2>
        <a:srgbClr val="BEC0C3"/>
      </a:lt2>
      <a:accent1>
        <a:srgbClr val="FAC314"/>
      </a:accent1>
      <a:accent2>
        <a:srgbClr val="1E64AA"/>
      </a:accent2>
      <a:accent3>
        <a:srgbClr val="1EA53C"/>
      </a:accent3>
      <a:accent4>
        <a:srgbClr val="9664A0"/>
      </a:accent4>
      <a:accent5>
        <a:srgbClr val="3CAADC"/>
      </a:accent5>
      <a:accent6>
        <a:srgbClr val="FF5A00"/>
      </a:accent6>
      <a:hlink>
        <a:srgbClr val="347FFF"/>
      </a:hlink>
      <a:folHlink>
        <a:srgbClr val="5069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259</Words>
  <Application>Microsoft Office PowerPoint</Application>
  <PresentationFormat>Niestandardowy</PresentationFormat>
  <Paragraphs>48</Paragraphs>
  <Slides>19</Slides>
  <Notes>19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3" baseType="lpstr">
      <vt:lpstr>Arial</vt:lpstr>
      <vt:lpstr>Merriweather Sans</vt:lpstr>
      <vt:lpstr>Open Sans</vt:lpstr>
      <vt:lpstr>Okładki</vt:lpstr>
      <vt:lpstr>E-commerce in urban areas - problems and delivery challenges on Allegro.pl    Jakub Kaczmarski 12.09.2018</vt:lpstr>
      <vt:lpstr>Agenda</vt:lpstr>
      <vt:lpstr>Introduction</vt:lpstr>
      <vt:lpstr>Allegro</vt:lpstr>
      <vt:lpstr>Delivery methods – clients choice</vt:lpstr>
      <vt:lpstr>Delivery methods – clients choice</vt:lpstr>
      <vt:lpstr>Delivery methods – clients choice</vt:lpstr>
      <vt:lpstr>Delivery methods – clients choice</vt:lpstr>
      <vt:lpstr>Couriers</vt:lpstr>
      <vt:lpstr>Pickup Points and Couriers</vt:lpstr>
      <vt:lpstr>Clients expectations</vt:lpstr>
      <vt:lpstr>Delivery convinience</vt:lpstr>
      <vt:lpstr>Challenges for Allegro</vt:lpstr>
      <vt:lpstr>Allegro Smart!</vt:lpstr>
      <vt:lpstr>Future (near)</vt:lpstr>
      <vt:lpstr>Clients expectations – in cities</vt:lpstr>
      <vt:lpstr>How to do this?</vt:lpstr>
      <vt:lpstr>Q&amp;A</vt:lpstr>
      <vt:lpstr>Thank you.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Finanse, Logistyka&amp;ERP 04.07.2018</dc:title>
  <dc:creator>Jakub Kaczmarski</dc:creator>
  <cp:lastModifiedBy>Rozynkowski, Adam (SP)</cp:lastModifiedBy>
  <cp:revision>37</cp:revision>
  <dcterms:modified xsi:type="dcterms:W3CDTF">2018-10-09T06:21:31Z</dcterms:modified>
</cp:coreProperties>
</file>